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m4a" ContentType="audio/mp4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45" r:id="rId1"/>
    <p:sldMasterId id="2147484661" r:id="rId2"/>
    <p:sldMasterId id="2147484700" r:id="rId3"/>
    <p:sldMasterId id="2147484714" r:id="rId4"/>
    <p:sldMasterId id="2147484751" r:id="rId5"/>
    <p:sldMasterId id="2147484763" r:id="rId6"/>
  </p:sldMasterIdLst>
  <p:notesMasterIdLst>
    <p:notesMasterId r:id="rId18"/>
  </p:notesMasterIdLst>
  <p:sldIdLst>
    <p:sldId id="382" r:id="rId7"/>
    <p:sldId id="390" r:id="rId8"/>
    <p:sldId id="386" r:id="rId9"/>
    <p:sldId id="395" r:id="rId10"/>
    <p:sldId id="387" r:id="rId11"/>
    <p:sldId id="392" r:id="rId12"/>
    <p:sldId id="401" r:id="rId13"/>
    <p:sldId id="402" r:id="rId14"/>
    <p:sldId id="403" r:id="rId15"/>
    <p:sldId id="398" r:id="rId16"/>
    <p:sldId id="399" r:id="rId17"/>
  </p:sldIdLst>
  <p:sldSz cx="12192000" cy="6858000"/>
  <p:notesSz cx="6858000" cy="9144000"/>
  <p:defaultTextStyle>
    <a:defPPr>
      <a:defRPr lang="vi-VN"/>
    </a:defPPr>
    <a:lvl1pPr marL="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99"/>
    <a:srgbClr val="0033CC"/>
    <a:srgbClr val="FFCC99"/>
    <a:srgbClr val="800080"/>
    <a:srgbClr val="FFCC66"/>
    <a:srgbClr val="FFCC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40" autoAdjust="0"/>
  </p:normalViewPr>
  <p:slideViewPr>
    <p:cSldViewPr snapToGrid="0">
      <p:cViewPr varScale="1">
        <p:scale>
          <a:sx n="69" d="100"/>
          <a:sy n="69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C8691-9CDA-4E49-9DD7-8162505A2DF7}" type="datetimeFigureOut">
              <a:rPr lang="en-US" smtClean="0"/>
              <a:t>01-Jan-22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77484-E254-4E74-B71D-636640431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51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77484-E254-4E74-B71D-6366404318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60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910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76494C-CD41-4311-802D-C4FC952041DA}" type="slidenum">
              <a:rPr lang="zh-CN" altLang="en-US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77484-E254-4E74-B71D-6366404318F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84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77484-E254-4E74-B71D-6366404318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54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fld id="{0687576A-2E77-4518-9900-DC51D99373A8}" type="slidenum">
              <a:rPr lang="en-US" sz="1200">
                <a:solidFill>
                  <a:prstClr val="black"/>
                </a:solidFill>
                <a:latin typeface="Arial" pitchFamily="34" charset="0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381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" name="Google Shape;5736;gece08ab101_0_6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7" name="Google Shape;5737;gece08ab101_0_6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0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0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png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0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31" indent="0" algn="ctr">
              <a:buNone/>
              <a:defRPr/>
            </a:lvl2pPr>
            <a:lvl3pPr marL="914264" indent="0" algn="ctr">
              <a:buNone/>
              <a:defRPr/>
            </a:lvl3pPr>
            <a:lvl4pPr marL="1371396" indent="0" algn="ctr">
              <a:buNone/>
              <a:defRPr/>
            </a:lvl4pPr>
            <a:lvl5pPr marL="1828528" indent="0" algn="ctr">
              <a:buNone/>
              <a:defRPr/>
            </a:lvl5pPr>
            <a:lvl6pPr marL="2285662" indent="0" algn="ctr">
              <a:buNone/>
              <a:defRPr/>
            </a:lvl6pPr>
            <a:lvl7pPr marL="2742790" indent="0" algn="ctr">
              <a:buNone/>
              <a:defRPr/>
            </a:lvl7pPr>
            <a:lvl8pPr marL="3199920" indent="0" algn="ctr">
              <a:buNone/>
              <a:defRPr/>
            </a:lvl8pPr>
            <a:lvl9pPr marL="365705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2BC7E-DD83-4C49-AB5E-F133806436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1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737D2-3DD0-47FA-8DE0-34D69ADBD2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769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92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92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F3824-DC82-4152-B11E-5D6322E1C3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6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31" indent="0" algn="ctr">
              <a:buNone/>
              <a:defRPr/>
            </a:lvl2pPr>
            <a:lvl3pPr marL="914264" indent="0" algn="ctr">
              <a:buNone/>
              <a:defRPr/>
            </a:lvl3pPr>
            <a:lvl4pPr marL="1371396" indent="0" algn="ctr">
              <a:buNone/>
              <a:defRPr/>
            </a:lvl4pPr>
            <a:lvl5pPr marL="1828528" indent="0" algn="ctr">
              <a:buNone/>
              <a:defRPr/>
            </a:lvl5pPr>
            <a:lvl6pPr marL="2285662" indent="0" algn="ctr">
              <a:buNone/>
              <a:defRPr/>
            </a:lvl6pPr>
            <a:lvl7pPr marL="2742790" indent="0" algn="ctr">
              <a:buNone/>
              <a:defRPr/>
            </a:lvl7pPr>
            <a:lvl8pPr marL="3199920" indent="0" algn="ctr">
              <a:buNone/>
              <a:defRPr/>
            </a:lvl8pPr>
            <a:lvl9pPr marL="365705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F2F25-22D4-485D-BAEC-51014C5867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501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664E2-9A5B-468E-96C4-3C6C3EAF1F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1" indent="0">
              <a:buNone/>
              <a:defRPr sz="1900"/>
            </a:lvl2pPr>
            <a:lvl3pPr marL="914264" indent="0">
              <a:buNone/>
              <a:defRPr sz="1600"/>
            </a:lvl3pPr>
            <a:lvl4pPr marL="1371396" indent="0">
              <a:buNone/>
              <a:defRPr sz="1500"/>
            </a:lvl4pPr>
            <a:lvl5pPr marL="1828528" indent="0">
              <a:buNone/>
              <a:defRPr sz="1500"/>
            </a:lvl5pPr>
            <a:lvl6pPr marL="2285662" indent="0">
              <a:buNone/>
              <a:defRPr sz="1500"/>
            </a:lvl6pPr>
            <a:lvl7pPr marL="2742790" indent="0">
              <a:buNone/>
              <a:defRPr sz="1500"/>
            </a:lvl7pPr>
            <a:lvl8pPr marL="3199920" indent="0">
              <a:buNone/>
              <a:defRPr sz="1500"/>
            </a:lvl8pPr>
            <a:lvl9pPr marL="3657051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4F7E0-1B31-4C8A-9ED7-C425EBD56E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823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73205-D052-4A13-813C-385989666B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516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C09ED-A3FE-4535-AA53-D8BD9389DA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784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F3994-09D4-491C-9339-C87BA14B21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84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D667D-15F2-49A4-85F8-03C4CB7888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5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65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31" indent="0">
              <a:buNone/>
              <a:defRPr sz="1200"/>
            </a:lvl2pPr>
            <a:lvl3pPr marL="914264" indent="0">
              <a:buNone/>
              <a:defRPr sz="1100"/>
            </a:lvl3pPr>
            <a:lvl4pPr marL="1371396" indent="0">
              <a:buNone/>
              <a:defRPr sz="900"/>
            </a:lvl4pPr>
            <a:lvl5pPr marL="1828528" indent="0">
              <a:buNone/>
              <a:defRPr sz="900"/>
            </a:lvl5pPr>
            <a:lvl6pPr marL="2285662" indent="0">
              <a:buNone/>
              <a:defRPr sz="900"/>
            </a:lvl6pPr>
            <a:lvl7pPr marL="2742790" indent="0">
              <a:buNone/>
              <a:defRPr sz="900"/>
            </a:lvl7pPr>
            <a:lvl8pPr marL="3199920" indent="0">
              <a:buNone/>
              <a:defRPr sz="900"/>
            </a:lvl8pPr>
            <a:lvl9pPr marL="365705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182A3-0421-4EE5-9A47-1B84850871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121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61AC2-2C00-4124-94E9-7DB85215AC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402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7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31" indent="0">
              <a:buNone/>
              <a:defRPr sz="1200"/>
            </a:lvl2pPr>
            <a:lvl3pPr marL="914264" indent="0">
              <a:buNone/>
              <a:defRPr sz="1100"/>
            </a:lvl3pPr>
            <a:lvl4pPr marL="1371396" indent="0">
              <a:buNone/>
              <a:defRPr sz="900"/>
            </a:lvl4pPr>
            <a:lvl5pPr marL="1828528" indent="0">
              <a:buNone/>
              <a:defRPr sz="900"/>
            </a:lvl5pPr>
            <a:lvl6pPr marL="2285662" indent="0">
              <a:buNone/>
              <a:defRPr sz="900"/>
            </a:lvl6pPr>
            <a:lvl7pPr marL="2742790" indent="0">
              <a:buNone/>
              <a:defRPr sz="900"/>
            </a:lvl7pPr>
            <a:lvl8pPr marL="3199920" indent="0">
              <a:buNone/>
              <a:defRPr sz="900"/>
            </a:lvl8pPr>
            <a:lvl9pPr marL="365705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4F1E1-71D3-40DF-A65A-DC5E9AAB64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98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EF050-BDAF-475D-9BD9-947063FF2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56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FC67A-2B43-428F-9487-E3B03D7F9E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02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304704"/>
      </p:ext>
    </p:extLst>
  </p:cSld>
  <p:clrMapOvr>
    <a:masterClrMapping/>
  </p:clrMapOvr>
  <p:transition spd="slow" advTm="5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9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F46ACFE-5159-4AD2-87A1-D06BCEDEF796}" type="datetimeFigureOut">
              <a:rPr lang="en-US"/>
              <a:pPr>
                <a:defRPr/>
              </a:pPr>
              <a:t>01-Jan-22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8433A995-9F22-4B95-9E47-451A1D1BF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58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F46ACFE-5159-4AD2-87A1-D06BCEDEF796}" type="datetimeFigureOut">
              <a:rPr lang="en-US"/>
              <a:pPr>
                <a:defRPr/>
              </a:pPr>
              <a:t>01-Jan-22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EFC7646B-72E3-4617-A561-332D130A3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1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33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8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3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6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0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3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7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0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3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7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F46ACFE-5159-4AD2-87A1-D06BCEDEF796}" type="datetimeFigureOut">
              <a:rPr lang="en-US"/>
              <a:pPr>
                <a:defRPr/>
              </a:pPr>
              <a:t>01-Jan-22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78965BFE-DFA5-48C9-8C1C-044787C70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769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F46ACFE-5159-4AD2-87A1-D06BCEDEF796}" type="datetimeFigureOut">
              <a:rPr lang="en-US"/>
              <a:pPr>
                <a:defRPr/>
              </a:pPr>
              <a:t>01-Jan-22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79D9E8DF-01E1-4130-8BC7-1736EFA74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462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31" indent="0">
              <a:buNone/>
              <a:defRPr sz="2700" b="1"/>
            </a:lvl2pPr>
            <a:lvl3pPr marL="1218690" indent="0">
              <a:buNone/>
              <a:defRPr sz="2400" b="1"/>
            </a:lvl3pPr>
            <a:lvl4pPr marL="1828029" indent="0">
              <a:buNone/>
              <a:defRPr sz="2100" b="1"/>
            </a:lvl4pPr>
            <a:lvl5pPr marL="2437378" indent="0">
              <a:buNone/>
              <a:defRPr sz="2100" b="1"/>
            </a:lvl5pPr>
            <a:lvl6pPr marL="3046708" indent="0">
              <a:buNone/>
              <a:defRPr sz="2100" b="1"/>
            </a:lvl6pPr>
            <a:lvl7pPr marL="3656039" indent="0">
              <a:buNone/>
              <a:defRPr sz="2100" b="1"/>
            </a:lvl7pPr>
            <a:lvl8pPr marL="4265387" indent="0">
              <a:buNone/>
              <a:defRPr sz="2100" b="1"/>
            </a:lvl8pPr>
            <a:lvl9pPr marL="487472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70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31" indent="0">
              <a:buNone/>
              <a:defRPr sz="2700" b="1"/>
            </a:lvl2pPr>
            <a:lvl3pPr marL="1218690" indent="0">
              <a:buNone/>
              <a:defRPr sz="2400" b="1"/>
            </a:lvl3pPr>
            <a:lvl4pPr marL="1828029" indent="0">
              <a:buNone/>
              <a:defRPr sz="2100" b="1"/>
            </a:lvl4pPr>
            <a:lvl5pPr marL="2437378" indent="0">
              <a:buNone/>
              <a:defRPr sz="2100" b="1"/>
            </a:lvl5pPr>
            <a:lvl6pPr marL="3046708" indent="0">
              <a:buNone/>
              <a:defRPr sz="2100" b="1"/>
            </a:lvl6pPr>
            <a:lvl7pPr marL="3656039" indent="0">
              <a:buNone/>
              <a:defRPr sz="2100" b="1"/>
            </a:lvl7pPr>
            <a:lvl8pPr marL="4265387" indent="0">
              <a:buNone/>
              <a:defRPr sz="2100" b="1"/>
            </a:lvl8pPr>
            <a:lvl9pPr marL="487472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F46ACFE-5159-4AD2-87A1-D06BCEDEF796}" type="datetimeFigureOut">
              <a:rPr lang="en-US"/>
              <a:pPr>
                <a:defRPr/>
              </a:pPr>
              <a:t>01-Jan-22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2D40AE71-3EE4-4F06-B746-116342F77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884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F46ACFE-5159-4AD2-87A1-D06BCEDEF796}" type="datetimeFigureOut">
              <a:rPr lang="en-US"/>
              <a:pPr>
                <a:defRPr/>
              </a:pPr>
              <a:t>01-Jan-22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B7F9A8AC-7FCC-4C52-8548-9822F67FB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0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1" indent="0">
              <a:buNone/>
              <a:defRPr sz="1900"/>
            </a:lvl2pPr>
            <a:lvl3pPr marL="914264" indent="0">
              <a:buNone/>
              <a:defRPr sz="1600"/>
            </a:lvl3pPr>
            <a:lvl4pPr marL="1371396" indent="0">
              <a:buNone/>
              <a:defRPr sz="1500"/>
            </a:lvl4pPr>
            <a:lvl5pPr marL="1828528" indent="0">
              <a:buNone/>
              <a:defRPr sz="1500"/>
            </a:lvl5pPr>
            <a:lvl6pPr marL="2285662" indent="0">
              <a:buNone/>
              <a:defRPr sz="1500"/>
            </a:lvl6pPr>
            <a:lvl7pPr marL="2742790" indent="0">
              <a:buNone/>
              <a:defRPr sz="1500"/>
            </a:lvl7pPr>
            <a:lvl8pPr marL="3199920" indent="0">
              <a:buNone/>
              <a:defRPr sz="1500"/>
            </a:lvl8pPr>
            <a:lvl9pPr marL="3657051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894F1-2E3A-429E-B39C-2717C4703B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0067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F46ACFE-5159-4AD2-87A1-D06BCEDEF796}" type="datetimeFigureOut">
              <a:rPr lang="en-US"/>
              <a:pPr>
                <a:defRPr/>
              </a:pPr>
              <a:t>01-Jan-22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16162E6E-7A63-4315-8CAA-59F28A9AF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641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161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541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31" indent="0">
              <a:buNone/>
              <a:defRPr sz="1600"/>
            </a:lvl2pPr>
            <a:lvl3pPr marL="1218690" indent="0">
              <a:buNone/>
              <a:defRPr sz="1300"/>
            </a:lvl3pPr>
            <a:lvl4pPr marL="1828029" indent="0">
              <a:buNone/>
              <a:defRPr sz="1200"/>
            </a:lvl4pPr>
            <a:lvl5pPr marL="2437378" indent="0">
              <a:buNone/>
              <a:defRPr sz="1200"/>
            </a:lvl5pPr>
            <a:lvl6pPr marL="3046708" indent="0">
              <a:buNone/>
              <a:defRPr sz="1200"/>
            </a:lvl6pPr>
            <a:lvl7pPr marL="3656039" indent="0">
              <a:buNone/>
              <a:defRPr sz="1200"/>
            </a:lvl7pPr>
            <a:lvl8pPr marL="4265387" indent="0">
              <a:buNone/>
              <a:defRPr sz="1200"/>
            </a:lvl8pPr>
            <a:lvl9pPr marL="487472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F46ACFE-5159-4AD2-87A1-D06BCEDEF796}" type="datetimeFigureOut">
              <a:rPr lang="en-US"/>
              <a:pPr>
                <a:defRPr/>
              </a:pPr>
              <a:t>01-Jan-22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845361A2-D35D-4368-8864-8A9A180E9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253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713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331" indent="0">
              <a:buNone/>
              <a:defRPr sz="3700"/>
            </a:lvl2pPr>
            <a:lvl3pPr marL="1218690" indent="0">
              <a:buNone/>
              <a:defRPr sz="3200"/>
            </a:lvl3pPr>
            <a:lvl4pPr marL="1828029" indent="0">
              <a:buNone/>
              <a:defRPr sz="2700"/>
            </a:lvl4pPr>
            <a:lvl5pPr marL="2437378" indent="0">
              <a:buNone/>
              <a:defRPr sz="2700"/>
            </a:lvl5pPr>
            <a:lvl6pPr marL="3046708" indent="0">
              <a:buNone/>
              <a:defRPr sz="2700"/>
            </a:lvl6pPr>
            <a:lvl7pPr marL="3656039" indent="0">
              <a:buNone/>
              <a:defRPr sz="2700"/>
            </a:lvl7pPr>
            <a:lvl8pPr marL="4265387" indent="0">
              <a:buNone/>
              <a:defRPr sz="2700"/>
            </a:lvl8pPr>
            <a:lvl9pPr marL="4874727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26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31" indent="0">
              <a:buNone/>
              <a:defRPr sz="1600"/>
            </a:lvl2pPr>
            <a:lvl3pPr marL="1218690" indent="0">
              <a:buNone/>
              <a:defRPr sz="1300"/>
            </a:lvl3pPr>
            <a:lvl4pPr marL="1828029" indent="0">
              <a:buNone/>
              <a:defRPr sz="1200"/>
            </a:lvl4pPr>
            <a:lvl5pPr marL="2437378" indent="0">
              <a:buNone/>
              <a:defRPr sz="1200"/>
            </a:lvl5pPr>
            <a:lvl6pPr marL="3046708" indent="0">
              <a:buNone/>
              <a:defRPr sz="1200"/>
            </a:lvl6pPr>
            <a:lvl7pPr marL="3656039" indent="0">
              <a:buNone/>
              <a:defRPr sz="1200"/>
            </a:lvl7pPr>
            <a:lvl8pPr marL="4265387" indent="0">
              <a:buNone/>
              <a:defRPr sz="1200"/>
            </a:lvl8pPr>
            <a:lvl9pPr marL="487472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F46ACFE-5159-4AD2-87A1-D06BCEDEF796}" type="datetimeFigureOut">
              <a:rPr lang="en-US"/>
              <a:pPr>
                <a:defRPr/>
              </a:pPr>
              <a:t>01-Jan-22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B99AAB27-AC1D-4068-A358-6BDB4A5EF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770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F46ACFE-5159-4AD2-87A1-D06BCEDEF796}" type="datetimeFigureOut">
              <a:rPr lang="en-US"/>
              <a:pPr>
                <a:defRPr/>
              </a:pPr>
              <a:t>01-Jan-22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58268F0C-5BBE-4356-A762-3EF2C63C8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255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6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6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F46ACFE-5159-4AD2-87A1-D06BCEDEF796}" type="datetimeFigureOut">
              <a:rPr lang="en-US"/>
              <a:pPr>
                <a:defRPr/>
              </a:pPr>
              <a:t>01-Jan-22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386C9AB4-B47D-4B8E-A0FB-61F815838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101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rgbClr val="9BC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6">
            <a:extLst/>
          </p:cNvPr>
          <p:cNvSpPr/>
          <p:nvPr userDrawn="1"/>
        </p:nvSpPr>
        <p:spPr>
          <a:xfrm>
            <a:off x="-325964" y="116426"/>
            <a:ext cx="12858751" cy="6741583"/>
          </a:xfrm>
          <a:custGeom>
            <a:avLst/>
            <a:gdLst>
              <a:gd name="connsiteX0" fmla="*/ 6430193 w 12860386"/>
              <a:gd name="connsiteY0" fmla="*/ 0 h 6741885"/>
              <a:gd name="connsiteX1" fmla="*/ 12860386 w 12860386"/>
              <a:gd name="connsiteY1" fmla="*/ 6519723 h 6741885"/>
              <a:gd name="connsiteX2" fmla="*/ 12854846 w 12860386"/>
              <a:gd name="connsiteY2" fmla="*/ 6741885 h 6741885"/>
              <a:gd name="connsiteX3" fmla="*/ 5540 w 12860386"/>
              <a:gd name="connsiteY3" fmla="*/ 6741885 h 6741885"/>
              <a:gd name="connsiteX4" fmla="*/ 0 w 12860386"/>
              <a:gd name="connsiteY4" fmla="*/ 6519723 h 6741885"/>
              <a:gd name="connsiteX5" fmla="*/ 6430193 w 12860386"/>
              <a:gd name="connsiteY5" fmla="*/ 0 h 674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60386" h="6741885">
                <a:moveTo>
                  <a:pt x="6430193" y="0"/>
                </a:moveTo>
                <a:cubicBezTo>
                  <a:pt x="9981491" y="0"/>
                  <a:pt x="12860386" y="2918979"/>
                  <a:pt x="12860386" y="6519723"/>
                </a:cubicBezTo>
                <a:lnTo>
                  <a:pt x="12854846" y="6741885"/>
                </a:lnTo>
                <a:lnTo>
                  <a:pt x="5540" y="6741885"/>
                </a:lnTo>
                <a:lnTo>
                  <a:pt x="0" y="6519723"/>
                </a:lnTo>
                <a:cubicBezTo>
                  <a:pt x="0" y="2918979"/>
                  <a:pt x="2878895" y="0"/>
                  <a:pt x="6430193" y="0"/>
                </a:cubicBezTo>
                <a:close/>
              </a:path>
            </a:pathLst>
          </a:custGeom>
          <a:solidFill>
            <a:srgbClr val="DDF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4" tIns="60937" rIns="121874" bIns="60937" anchor="ctr"/>
          <a:lstStyle/>
          <a:p>
            <a:pPr algn="ctr" defTabSz="914332">
              <a:defRPr/>
            </a:pPr>
            <a:endParaRPr lang="zh-CN" altLang="en-US" sz="2400" dirty="0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/>
            </a:endParaRPr>
          </a:p>
        </p:txBody>
      </p:sp>
      <p:pic>
        <p:nvPicPr>
          <p:cNvPr id="3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982" y="277305"/>
            <a:ext cx="3246967" cy="182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011573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715462"/>
      </p:ext>
    </p:extLst>
  </p:cSld>
  <p:clrMapOvr>
    <a:masterClrMapping/>
  </p:clrMapOvr>
  <p:transition spd="slow" advClick="0" advTm="400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5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5" indent="0" algn="ctr">
              <a:buNone/>
              <a:defRPr/>
            </a:lvl2pPr>
            <a:lvl3pPr marL="914309" indent="0" algn="ctr">
              <a:buNone/>
              <a:defRPr/>
            </a:lvl3pPr>
            <a:lvl4pPr marL="1371464" indent="0" algn="ctr">
              <a:buNone/>
              <a:defRPr/>
            </a:lvl4pPr>
            <a:lvl5pPr marL="1828618" indent="0" algn="ctr">
              <a:buNone/>
              <a:defRPr/>
            </a:lvl5pPr>
            <a:lvl6pPr marL="2285774" indent="0" algn="ctr">
              <a:buNone/>
              <a:defRPr/>
            </a:lvl6pPr>
            <a:lvl7pPr marL="2742926" indent="0" algn="ctr">
              <a:buNone/>
              <a:defRPr/>
            </a:lvl7pPr>
            <a:lvl8pPr marL="3200080" indent="0" algn="ctr">
              <a:buNone/>
              <a:defRPr/>
            </a:lvl8pPr>
            <a:lvl9pPr marL="365723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121908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121908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1219080" eaLnBrk="0" hangingPunct="0">
              <a:defRPr/>
            </a:lvl1pPr>
          </a:lstStyle>
          <a:p>
            <a:pPr>
              <a:defRPr/>
            </a:pPr>
            <a:fld id="{F767859C-19F8-422C-BBD5-AC35264FC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26034"/>
      </p:ext>
    </p:extLst>
  </p:cSld>
  <p:clrMapOvr>
    <a:masterClrMapping/>
  </p:clrMapOvr>
  <p:transition spd="med">
    <p:wheel spokes="2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121908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121908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1219080" eaLnBrk="0" hangingPunct="0">
              <a:defRPr/>
            </a:lvl1pPr>
          </a:lstStyle>
          <a:p>
            <a:pPr>
              <a:defRPr/>
            </a:pPr>
            <a:fld id="{58B3A618-A1E6-4D30-B25A-D5FF19B8F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05278"/>
      </p:ext>
    </p:extLst>
  </p:cSld>
  <p:clrMapOvr>
    <a:masterClrMapping/>
  </p:clrMapOvr>
  <p:transition spd="med">
    <p:wheel spokes="2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5" indent="0">
              <a:buNone/>
              <a:defRPr sz="1900"/>
            </a:lvl2pPr>
            <a:lvl3pPr marL="914309" indent="0">
              <a:buNone/>
              <a:defRPr sz="1600"/>
            </a:lvl3pPr>
            <a:lvl4pPr marL="1371464" indent="0">
              <a:buNone/>
              <a:defRPr sz="1500"/>
            </a:lvl4pPr>
            <a:lvl5pPr marL="1828618" indent="0">
              <a:buNone/>
              <a:defRPr sz="1500"/>
            </a:lvl5pPr>
            <a:lvl6pPr marL="2285774" indent="0">
              <a:buNone/>
              <a:defRPr sz="1500"/>
            </a:lvl6pPr>
            <a:lvl7pPr marL="2742926" indent="0">
              <a:buNone/>
              <a:defRPr sz="1500"/>
            </a:lvl7pPr>
            <a:lvl8pPr marL="3200080" indent="0">
              <a:buNone/>
              <a:defRPr sz="1500"/>
            </a:lvl8pPr>
            <a:lvl9pPr marL="3657235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121908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121908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1219080" eaLnBrk="0" hangingPunct="0">
              <a:defRPr/>
            </a:lvl1pPr>
          </a:lstStyle>
          <a:p>
            <a:pPr>
              <a:defRPr/>
            </a:pPr>
            <a:fld id="{47AE9940-386E-461B-80C7-9ED6A243C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94556"/>
      </p:ext>
    </p:extLst>
  </p:cSld>
  <p:clrMapOvr>
    <a:masterClrMapping/>
  </p:clrMapOvr>
  <p:transition spd="med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92923-FD77-4EF7-A2F3-9D2E73C088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990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121908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121908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1219080" eaLnBrk="0" hangingPunct="0">
              <a:defRPr/>
            </a:lvl1pPr>
          </a:lstStyle>
          <a:p>
            <a:pPr>
              <a:defRPr/>
            </a:pPr>
            <a:fld id="{83C4FD10-9344-4301-9DD6-813EBA51E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26039"/>
      </p:ext>
    </p:extLst>
  </p:cSld>
  <p:clrMapOvr>
    <a:masterClrMapping/>
  </p:clrMapOvr>
  <p:transition spd="med">
    <p:wheel spokes="2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7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121908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121908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1219080" eaLnBrk="0" hangingPunct="0">
              <a:defRPr/>
            </a:lvl1pPr>
          </a:lstStyle>
          <a:p>
            <a:pPr>
              <a:defRPr/>
            </a:pPr>
            <a:fld id="{6D5754BF-AFBE-487B-ABA7-34BF5A4F8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63911"/>
      </p:ext>
    </p:extLst>
  </p:cSld>
  <p:clrMapOvr>
    <a:masterClrMapping/>
  </p:clrMapOvr>
  <p:transition spd="med">
    <p:wheel spokes="2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121908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121908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1219080" eaLnBrk="0" hangingPunct="0">
              <a:defRPr/>
            </a:lvl1pPr>
          </a:lstStyle>
          <a:p>
            <a:pPr>
              <a:defRPr/>
            </a:pPr>
            <a:fld id="{7DC10F09-FAE1-4A40-90B9-79E5F5A7A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44824"/>
      </p:ext>
    </p:extLst>
  </p:cSld>
  <p:clrMapOvr>
    <a:masterClrMapping/>
  </p:clrMapOvr>
  <p:transition spd="med">
    <p:wheel spokes="2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121908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121908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1219080" eaLnBrk="0" hangingPunct="0">
              <a:defRPr/>
            </a:lvl1pPr>
          </a:lstStyle>
          <a:p>
            <a:pPr>
              <a:defRPr/>
            </a:pPr>
            <a:fld id="{EB9C65FE-27D8-4CD2-B845-EDBF23A27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82931"/>
      </p:ext>
    </p:extLst>
  </p:cSld>
  <p:clrMapOvr>
    <a:masterClrMapping/>
  </p:clrMapOvr>
  <p:transition spd="med">
    <p:wheel spokes="2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65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7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55" indent="0">
              <a:buNone/>
              <a:defRPr sz="1200"/>
            </a:lvl2pPr>
            <a:lvl3pPr marL="914309" indent="0">
              <a:buNone/>
              <a:defRPr sz="1100"/>
            </a:lvl3pPr>
            <a:lvl4pPr marL="1371464" indent="0">
              <a:buNone/>
              <a:defRPr sz="900"/>
            </a:lvl4pPr>
            <a:lvl5pPr marL="1828618" indent="0">
              <a:buNone/>
              <a:defRPr sz="900"/>
            </a:lvl5pPr>
            <a:lvl6pPr marL="2285774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121908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121908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1219080" eaLnBrk="0" hangingPunct="0">
              <a:defRPr/>
            </a:lvl1pPr>
          </a:lstStyle>
          <a:p>
            <a:pPr>
              <a:defRPr/>
            </a:pPr>
            <a:fld id="{8D5BE32C-0743-4B8F-8F78-B6FB18438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42098"/>
      </p:ext>
    </p:extLst>
  </p:cSld>
  <p:clrMapOvr>
    <a:masterClrMapping/>
  </p:clrMapOvr>
  <p:transition spd="med">
    <p:wheel spokes="2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7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8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55" indent="0">
              <a:buNone/>
              <a:defRPr sz="1200"/>
            </a:lvl2pPr>
            <a:lvl3pPr marL="914309" indent="0">
              <a:buNone/>
              <a:defRPr sz="1100"/>
            </a:lvl3pPr>
            <a:lvl4pPr marL="1371464" indent="0">
              <a:buNone/>
              <a:defRPr sz="900"/>
            </a:lvl4pPr>
            <a:lvl5pPr marL="1828618" indent="0">
              <a:buNone/>
              <a:defRPr sz="900"/>
            </a:lvl5pPr>
            <a:lvl6pPr marL="2285774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121908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121908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1219080" eaLnBrk="0" hangingPunct="0">
              <a:defRPr/>
            </a:lvl1pPr>
          </a:lstStyle>
          <a:p>
            <a:pPr>
              <a:defRPr/>
            </a:pPr>
            <a:fld id="{2A4C2FEB-CB0D-4C08-9EF0-89E65854F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98565"/>
      </p:ext>
    </p:extLst>
  </p:cSld>
  <p:clrMapOvr>
    <a:masterClrMapping/>
  </p:clrMapOvr>
  <p:transition spd="med">
    <p:wheel spokes="2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121908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121908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1219080" eaLnBrk="0" hangingPunct="0">
              <a:defRPr/>
            </a:lvl1pPr>
          </a:lstStyle>
          <a:p>
            <a:pPr>
              <a:defRPr/>
            </a:pPr>
            <a:fld id="{EDB9E76A-1F7C-42CB-AE4B-0ADC0FC72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85554"/>
      </p:ext>
    </p:extLst>
  </p:cSld>
  <p:clrMapOvr>
    <a:masterClrMapping/>
  </p:clrMapOvr>
  <p:transition spd="med">
    <p:wheel spokes="2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121908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121908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1219080" eaLnBrk="0" hangingPunct="0">
              <a:defRPr/>
            </a:lvl1pPr>
          </a:lstStyle>
          <a:p>
            <a:pPr>
              <a:defRPr/>
            </a:pPr>
            <a:fld id="{ADFA00FB-12D1-4DE6-B0F8-4FFD41BD6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16883"/>
      </p:ext>
    </p:extLst>
  </p:cSld>
  <p:clrMapOvr>
    <a:masterClrMapping/>
  </p:clrMapOvr>
  <p:transition spd="med">
    <p:wheel spokes="2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7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121908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121908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1219080" eaLnBrk="0" hangingPunct="0">
              <a:defRPr/>
            </a:lvl1pPr>
          </a:lstStyle>
          <a:p>
            <a:pPr>
              <a:defRPr/>
            </a:pPr>
            <a:fld id="{2CB40198-E1B1-49AE-A750-25265A200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65838"/>
      </p:ext>
    </p:extLst>
  </p:cSld>
  <p:clrMapOvr>
    <a:masterClrMapping/>
  </p:clrMapOvr>
  <p:transition spd="med">
    <p:wheel spokes="2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727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9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E146B-C784-4C5F-830C-560535D619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376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5161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2299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8488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177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2817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337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1282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532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236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75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1693F-121D-440C-AC98-E922AE399B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379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6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"/>
          <p:cNvSpPr txBox="1">
            <a:spLocks noGrp="1"/>
          </p:cNvSpPr>
          <p:nvPr>
            <p:ph type="title"/>
          </p:nvPr>
        </p:nvSpPr>
        <p:spPr>
          <a:xfrm>
            <a:off x="1175400" y="3427951"/>
            <a:ext cx="6526000" cy="1249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9" name="Google Shape;269;p3"/>
          <p:cNvSpPr txBox="1">
            <a:spLocks noGrp="1"/>
          </p:cNvSpPr>
          <p:nvPr>
            <p:ph type="title" idx="2" hasCustomPrompt="1"/>
          </p:nvPr>
        </p:nvSpPr>
        <p:spPr>
          <a:xfrm>
            <a:off x="3174800" y="1629117"/>
            <a:ext cx="2527200" cy="1327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0" name="Google Shape;270;p3"/>
          <p:cNvSpPr txBox="1">
            <a:spLocks noGrp="1"/>
          </p:cNvSpPr>
          <p:nvPr>
            <p:ph type="subTitle" idx="1"/>
          </p:nvPr>
        </p:nvSpPr>
        <p:spPr>
          <a:xfrm>
            <a:off x="1726200" y="4850867"/>
            <a:ext cx="5424400" cy="378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1" name="Google Shape;271;p3"/>
          <p:cNvGrpSpPr/>
          <p:nvPr/>
        </p:nvGrpSpPr>
        <p:grpSpPr>
          <a:xfrm>
            <a:off x="-642733" y="-1153396"/>
            <a:ext cx="9133847" cy="10258096"/>
            <a:chOff x="-482050" y="-865047"/>
            <a:chExt cx="6850385" cy="7693572"/>
          </a:xfrm>
        </p:grpSpPr>
        <p:grpSp>
          <p:nvGrpSpPr>
            <p:cNvPr id="272" name="Google Shape;272;p3"/>
            <p:cNvGrpSpPr/>
            <p:nvPr/>
          </p:nvGrpSpPr>
          <p:grpSpPr>
            <a:xfrm rot="3317427">
              <a:off x="604890" y="3967042"/>
              <a:ext cx="956536" cy="3145513"/>
              <a:chOff x="6772950" y="1141500"/>
              <a:chExt cx="372575" cy="1225125"/>
            </a:xfrm>
          </p:grpSpPr>
          <p:sp>
            <p:nvSpPr>
              <p:cNvPr id="273" name="Google Shape;273;p3"/>
              <p:cNvSpPr/>
              <p:nvPr/>
            </p:nvSpPr>
            <p:spPr>
              <a:xfrm>
                <a:off x="6772950" y="1141500"/>
                <a:ext cx="372575" cy="1225125"/>
              </a:xfrm>
              <a:custGeom>
                <a:avLst/>
                <a:gdLst/>
                <a:ahLst/>
                <a:cxnLst/>
                <a:rect l="l" t="t" r="r" b="b"/>
                <a:pathLst>
                  <a:path w="14903" h="49005" extrusionOk="0">
                    <a:moveTo>
                      <a:pt x="5168" y="7261"/>
                    </a:moveTo>
                    <a:cubicBezTo>
                      <a:pt x="5167" y="7262"/>
                      <a:pt x="5166" y="7263"/>
                      <a:pt x="5165" y="7264"/>
                    </a:cubicBezTo>
                    <a:lnTo>
                      <a:pt x="5165" y="7264"/>
                    </a:lnTo>
                    <a:lnTo>
                      <a:pt x="5179" y="7271"/>
                    </a:lnTo>
                    <a:lnTo>
                      <a:pt x="5168" y="7261"/>
                    </a:lnTo>
                    <a:close/>
                    <a:moveTo>
                      <a:pt x="7810" y="1"/>
                    </a:moveTo>
                    <a:cubicBezTo>
                      <a:pt x="7054" y="1"/>
                      <a:pt x="6313" y="88"/>
                      <a:pt x="5611" y="447"/>
                    </a:cubicBezTo>
                    <a:cubicBezTo>
                      <a:pt x="5474" y="522"/>
                      <a:pt x="5327" y="574"/>
                      <a:pt x="5168" y="606"/>
                    </a:cubicBezTo>
                    <a:cubicBezTo>
                      <a:pt x="4863" y="679"/>
                      <a:pt x="4662" y="859"/>
                      <a:pt x="4546" y="1154"/>
                    </a:cubicBezTo>
                    <a:cubicBezTo>
                      <a:pt x="4441" y="1408"/>
                      <a:pt x="4303" y="1618"/>
                      <a:pt x="4029" y="1776"/>
                    </a:cubicBezTo>
                    <a:cubicBezTo>
                      <a:pt x="3866" y="1688"/>
                      <a:pt x="3700" y="1649"/>
                      <a:pt x="3533" y="1649"/>
                    </a:cubicBezTo>
                    <a:cubicBezTo>
                      <a:pt x="3320" y="1649"/>
                      <a:pt x="3107" y="1712"/>
                      <a:pt x="2901" y="1818"/>
                    </a:cubicBezTo>
                    <a:cubicBezTo>
                      <a:pt x="2278" y="2125"/>
                      <a:pt x="1814" y="2641"/>
                      <a:pt x="1329" y="3116"/>
                    </a:cubicBezTo>
                    <a:cubicBezTo>
                      <a:pt x="1287" y="3158"/>
                      <a:pt x="1256" y="3232"/>
                      <a:pt x="1234" y="3285"/>
                    </a:cubicBezTo>
                    <a:cubicBezTo>
                      <a:pt x="1055" y="3864"/>
                      <a:pt x="728" y="4371"/>
                      <a:pt x="443" y="4898"/>
                    </a:cubicBezTo>
                    <a:cubicBezTo>
                      <a:pt x="180" y="5383"/>
                      <a:pt x="0" y="5932"/>
                      <a:pt x="211" y="6491"/>
                    </a:cubicBezTo>
                    <a:cubicBezTo>
                      <a:pt x="485" y="7271"/>
                      <a:pt x="1024" y="7820"/>
                      <a:pt x="1835" y="8020"/>
                    </a:cubicBezTo>
                    <a:cubicBezTo>
                      <a:pt x="2289" y="8125"/>
                      <a:pt x="2753" y="8168"/>
                      <a:pt x="3217" y="8200"/>
                    </a:cubicBezTo>
                    <a:cubicBezTo>
                      <a:pt x="3660" y="8231"/>
                      <a:pt x="4092" y="8294"/>
                      <a:pt x="4546" y="8442"/>
                    </a:cubicBezTo>
                    <a:cubicBezTo>
                      <a:pt x="4577" y="9496"/>
                      <a:pt x="5126" y="10288"/>
                      <a:pt x="5791" y="11026"/>
                    </a:cubicBezTo>
                    <a:cubicBezTo>
                      <a:pt x="6276" y="11553"/>
                      <a:pt x="6719" y="12102"/>
                      <a:pt x="7204" y="12618"/>
                    </a:cubicBezTo>
                    <a:cubicBezTo>
                      <a:pt x="7499" y="12946"/>
                      <a:pt x="7689" y="13314"/>
                      <a:pt x="7741" y="13736"/>
                    </a:cubicBezTo>
                    <a:cubicBezTo>
                      <a:pt x="7879" y="14791"/>
                      <a:pt x="8048" y="15846"/>
                      <a:pt x="8016" y="16911"/>
                    </a:cubicBezTo>
                    <a:cubicBezTo>
                      <a:pt x="7994" y="17512"/>
                      <a:pt x="7973" y="18124"/>
                      <a:pt x="8037" y="18714"/>
                    </a:cubicBezTo>
                    <a:cubicBezTo>
                      <a:pt x="8153" y="19748"/>
                      <a:pt x="8121" y="20792"/>
                      <a:pt x="8163" y="21836"/>
                    </a:cubicBezTo>
                    <a:cubicBezTo>
                      <a:pt x="8184" y="22501"/>
                      <a:pt x="8153" y="23165"/>
                      <a:pt x="8184" y="23830"/>
                    </a:cubicBezTo>
                    <a:cubicBezTo>
                      <a:pt x="8226" y="24610"/>
                      <a:pt x="8195" y="25380"/>
                      <a:pt x="8322" y="26150"/>
                    </a:cubicBezTo>
                    <a:cubicBezTo>
                      <a:pt x="8427" y="26762"/>
                      <a:pt x="8385" y="27395"/>
                      <a:pt x="8501" y="28006"/>
                    </a:cubicBezTo>
                    <a:cubicBezTo>
                      <a:pt x="8733" y="29293"/>
                      <a:pt x="8648" y="30611"/>
                      <a:pt x="8828" y="31909"/>
                    </a:cubicBezTo>
                    <a:cubicBezTo>
                      <a:pt x="8923" y="32563"/>
                      <a:pt x="8923" y="33227"/>
                      <a:pt x="8986" y="33891"/>
                    </a:cubicBezTo>
                    <a:cubicBezTo>
                      <a:pt x="9070" y="34798"/>
                      <a:pt x="9208" y="35694"/>
                      <a:pt x="9229" y="36602"/>
                    </a:cubicBezTo>
                    <a:cubicBezTo>
                      <a:pt x="9229" y="36665"/>
                      <a:pt x="9239" y="36739"/>
                      <a:pt x="9250" y="36802"/>
                    </a:cubicBezTo>
                    <a:cubicBezTo>
                      <a:pt x="9408" y="38047"/>
                      <a:pt x="9355" y="39291"/>
                      <a:pt x="9271" y="40525"/>
                    </a:cubicBezTo>
                    <a:cubicBezTo>
                      <a:pt x="9197" y="41453"/>
                      <a:pt x="9176" y="42381"/>
                      <a:pt x="9250" y="43320"/>
                    </a:cubicBezTo>
                    <a:cubicBezTo>
                      <a:pt x="9260" y="43489"/>
                      <a:pt x="9281" y="43668"/>
                      <a:pt x="9292" y="43848"/>
                    </a:cubicBezTo>
                    <a:cubicBezTo>
                      <a:pt x="9323" y="45334"/>
                      <a:pt x="9366" y="46822"/>
                      <a:pt x="9398" y="48308"/>
                    </a:cubicBezTo>
                    <a:cubicBezTo>
                      <a:pt x="9408" y="48498"/>
                      <a:pt x="9429" y="48688"/>
                      <a:pt x="9440" y="49004"/>
                    </a:cubicBezTo>
                    <a:cubicBezTo>
                      <a:pt x="9566" y="48836"/>
                      <a:pt x="9640" y="48783"/>
                      <a:pt x="9651" y="48709"/>
                    </a:cubicBezTo>
                    <a:cubicBezTo>
                      <a:pt x="9682" y="48519"/>
                      <a:pt x="9693" y="48319"/>
                      <a:pt x="9703" y="48119"/>
                    </a:cubicBezTo>
                    <a:cubicBezTo>
                      <a:pt x="9703" y="47296"/>
                      <a:pt x="9714" y="46473"/>
                      <a:pt x="9714" y="45651"/>
                    </a:cubicBezTo>
                    <a:cubicBezTo>
                      <a:pt x="9714" y="45324"/>
                      <a:pt x="9735" y="44987"/>
                      <a:pt x="9682" y="44659"/>
                    </a:cubicBezTo>
                    <a:cubicBezTo>
                      <a:pt x="9598" y="44037"/>
                      <a:pt x="9587" y="43415"/>
                      <a:pt x="9598" y="42793"/>
                    </a:cubicBezTo>
                    <a:cubicBezTo>
                      <a:pt x="9609" y="41643"/>
                      <a:pt x="9587" y="40483"/>
                      <a:pt x="9630" y="39334"/>
                    </a:cubicBezTo>
                    <a:cubicBezTo>
                      <a:pt x="9682" y="37572"/>
                      <a:pt x="9513" y="35832"/>
                      <a:pt x="9355" y="34091"/>
                    </a:cubicBezTo>
                    <a:cubicBezTo>
                      <a:pt x="9302" y="33606"/>
                      <a:pt x="9271" y="33121"/>
                      <a:pt x="9218" y="32636"/>
                    </a:cubicBezTo>
                    <a:cubicBezTo>
                      <a:pt x="9155" y="31909"/>
                      <a:pt x="9028" y="31180"/>
                      <a:pt x="9028" y="30453"/>
                    </a:cubicBezTo>
                    <a:cubicBezTo>
                      <a:pt x="9018" y="29314"/>
                      <a:pt x="8796" y="28206"/>
                      <a:pt x="8701" y="27078"/>
                    </a:cubicBezTo>
                    <a:cubicBezTo>
                      <a:pt x="8648" y="26424"/>
                      <a:pt x="8543" y="25759"/>
                      <a:pt x="8522" y="25095"/>
                    </a:cubicBezTo>
                    <a:cubicBezTo>
                      <a:pt x="8469" y="23281"/>
                      <a:pt x="8448" y="21456"/>
                      <a:pt x="8416" y="19642"/>
                    </a:cubicBezTo>
                    <a:cubicBezTo>
                      <a:pt x="8406" y="19506"/>
                      <a:pt x="8427" y="19368"/>
                      <a:pt x="8395" y="19242"/>
                    </a:cubicBezTo>
                    <a:cubicBezTo>
                      <a:pt x="8248" y="18578"/>
                      <a:pt x="8280" y="17913"/>
                      <a:pt x="8301" y="17249"/>
                    </a:cubicBezTo>
                    <a:cubicBezTo>
                      <a:pt x="8322" y="16078"/>
                      <a:pt x="8280" y="14896"/>
                      <a:pt x="8058" y="13736"/>
                    </a:cubicBezTo>
                    <a:cubicBezTo>
                      <a:pt x="8027" y="13589"/>
                      <a:pt x="8005" y="13431"/>
                      <a:pt x="8027" y="13283"/>
                    </a:cubicBezTo>
                    <a:cubicBezTo>
                      <a:pt x="8069" y="13061"/>
                      <a:pt x="7994" y="12892"/>
                      <a:pt x="7889" y="12714"/>
                    </a:cubicBezTo>
                    <a:cubicBezTo>
                      <a:pt x="7784" y="12555"/>
                      <a:pt x="7657" y="12386"/>
                      <a:pt x="7530" y="12239"/>
                    </a:cubicBezTo>
                    <a:cubicBezTo>
                      <a:pt x="7056" y="11648"/>
                      <a:pt x="6581" y="11068"/>
                      <a:pt x="6075" y="10499"/>
                    </a:cubicBezTo>
                    <a:cubicBezTo>
                      <a:pt x="5484" y="9824"/>
                      <a:pt x="5031" y="9096"/>
                      <a:pt x="4926" y="8157"/>
                    </a:cubicBezTo>
                    <a:cubicBezTo>
                      <a:pt x="4884" y="7789"/>
                      <a:pt x="4905" y="7516"/>
                      <a:pt x="5165" y="7264"/>
                    </a:cubicBezTo>
                    <a:lnTo>
                      <a:pt x="5165" y="7264"/>
                    </a:lnTo>
                    <a:lnTo>
                      <a:pt x="4483" y="6892"/>
                    </a:lnTo>
                    <a:cubicBezTo>
                      <a:pt x="4280" y="6785"/>
                      <a:pt x="4104" y="6591"/>
                      <a:pt x="3817" y="6591"/>
                    </a:cubicBezTo>
                    <a:cubicBezTo>
                      <a:pt x="3790" y="6591"/>
                      <a:pt x="3762" y="6593"/>
                      <a:pt x="3734" y="6596"/>
                    </a:cubicBezTo>
                    <a:cubicBezTo>
                      <a:pt x="3860" y="6892"/>
                      <a:pt x="4103" y="6965"/>
                      <a:pt x="4293" y="7103"/>
                    </a:cubicBezTo>
                    <a:cubicBezTo>
                      <a:pt x="4567" y="7314"/>
                      <a:pt x="4641" y="7525"/>
                      <a:pt x="4546" y="7862"/>
                    </a:cubicBezTo>
                    <a:cubicBezTo>
                      <a:pt x="4531" y="7945"/>
                      <a:pt x="4429" y="8012"/>
                      <a:pt x="4334" y="8012"/>
                    </a:cubicBezTo>
                    <a:cubicBezTo>
                      <a:pt x="4296" y="8012"/>
                      <a:pt x="4260" y="8002"/>
                      <a:pt x="4230" y="7978"/>
                    </a:cubicBezTo>
                    <a:cubicBezTo>
                      <a:pt x="4155" y="7936"/>
                      <a:pt x="4082" y="7862"/>
                      <a:pt x="4071" y="7788"/>
                    </a:cubicBezTo>
                    <a:cubicBezTo>
                      <a:pt x="4040" y="7535"/>
                      <a:pt x="3871" y="7535"/>
                      <a:pt x="3681" y="7535"/>
                    </a:cubicBezTo>
                    <a:cubicBezTo>
                      <a:pt x="3675" y="7534"/>
                      <a:pt x="3670" y="7534"/>
                      <a:pt x="3664" y="7534"/>
                    </a:cubicBezTo>
                    <a:cubicBezTo>
                      <a:pt x="3441" y="7534"/>
                      <a:pt x="3490" y="7728"/>
                      <a:pt x="3428" y="7862"/>
                    </a:cubicBezTo>
                    <a:cubicBezTo>
                      <a:pt x="3316" y="7862"/>
                      <a:pt x="3198" y="7867"/>
                      <a:pt x="3083" y="7867"/>
                    </a:cubicBezTo>
                    <a:cubicBezTo>
                      <a:pt x="3025" y="7867"/>
                      <a:pt x="2967" y="7865"/>
                      <a:pt x="2911" y="7862"/>
                    </a:cubicBezTo>
                    <a:cubicBezTo>
                      <a:pt x="2690" y="7841"/>
                      <a:pt x="2468" y="7799"/>
                      <a:pt x="2247" y="7778"/>
                    </a:cubicBezTo>
                    <a:cubicBezTo>
                      <a:pt x="928" y="7672"/>
                      <a:pt x="180" y="6491"/>
                      <a:pt x="644" y="5236"/>
                    </a:cubicBezTo>
                    <a:cubicBezTo>
                      <a:pt x="707" y="5078"/>
                      <a:pt x="813" y="4930"/>
                      <a:pt x="886" y="4761"/>
                    </a:cubicBezTo>
                    <a:cubicBezTo>
                      <a:pt x="1076" y="4361"/>
                      <a:pt x="1277" y="3970"/>
                      <a:pt x="1424" y="3548"/>
                    </a:cubicBezTo>
                    <a:cubicBezTo>
                      <a:pt x="1540" y="3243"/>
                      <a:pt x="1688" y="3000"/>
                      <a:pt x="1994" y="2852"/>
                    </a:cubicBezTo>
                    <a:cubicBezTo>
                      <a:pt x="2163" y="2768"/>
                      <a:pt x="2299" y="2610"/>
                      <a:pt x="2447" y="2483"/>
                    </a:cubicBezTo>
                    <a:cubicBezTo>
                      <a:pt x="2500" y="2441"/>
                      <a:pt x="2531" y="2378"/>
                      <a:pt x="2584" y="2336"/>
                    </a:cubicBezTo>
                    <a:cubicBezTo>
                      <a:pt x="2916" y="2104"/>
                      <a:pt x="3186" y="1979"/>
                      <a:pt x="3441" y="1979"/>
                    </a:cubicBezTo>
                    <a:cubicBezTo>
                      <a:pt x="3673" y="1979"/>
                      <a:pt x="3893" y="2082"/>
                      <a:pt x="4134" y="2304"/>
                    </a:cubicBezTo>
                    <a:cubicBezTo>
                      <a:pt x="4387" y="2547"/>
                      <a:pt x="4641" y="2800"/>
                      <a:pt x="4863" y="3084"/>
                    </a:cubicBezTo>
                    <a:cubicBezTo>
                      <a:pt x="5379" y="3749"/>
                      <a:pt x="5822" y="4466"/>
                      <a:pt x="6212" y="5214"/>
                    </a:cubicBezTo>
                    <a:cubicBezTo>
                      <a:pt x="6284" y="5337"/>
                      <a:pt x="6306" y="5510"/>
                      <a:pt x="6548" y="5510"/>
                    </a:cubicBezTo>
                    <a:cubicBezTo>
                      <a:pt x="6556" y="5510"/>
                      <a:pt x="6563" y="5510"/>
                      <a:pt x="6571" y="5510"/>
                    </a:cubicBezTo>
                    <a:cubicBezTo>
                      <a:pt x="6539" y="5373"/>
                      <a:pt x="6529" y="5236"/>
                      <a:pt x="6476" y="5130"/>
                    </a:cubicBezTo>
                    <a:cubicBezTo>
                      <a:pt x="6033" y="4150"/>
                      <a:pt x="5495" y="3232"/>
                      <a:pt x="4778" y="2441"/>
                    </a:cubicBezTo>
                    <a:cubicBezTo>
                      <a:pt x="4673" y="2325"/>
                      <a:pt x="4577" y="2209"/>
                      <a:pt x="4483" y="2093"/>
                    </a:cubicBezTo>
                    <a:cubicBezTo>
                      <a:pt x="4577" y="1882"/>
                      <a:pt x="4662" y="1703"/>
                      <a:pt x="4746" y="1523"/>
                    </a:cubicBezTo>
                    <a:cubicBezTo>
                      <a:pt x="4863" y="1239"/>
                      <a:pt x="5062" y="1049"/>
                      <a:pt x="5358" y="954"/>
                    </a:cubicBezTo>
                    <a:cubicBezTo>
                      <a:pt x="5569" y="890"/>
                      <a:pt x="5780" y="817"/>
                      <a:pt x="5969" y="711"/>
                    </a:cubicBezTo>
                    <a:cubicBezTo>
                      <a:pt x="6644" y="353"/>
                      <a:pt x="7394" y="332"/>
                      <a:pt x="8111" y="332"/>
                    </a:cubicBezTo>
                    <a:cubicBezTo>
                      <a:pt x="9208" y="332"/>
                      <a:pt x="9956" y="996"/>
                      <a:pt x="10494" y="1914"/>
                    </a:cubicBezTo>
                    <a:cubicBezTo>
                      <a:pt x="10579" y="2072"/>
                      <a:pt x="10610" y="2240"/>
                      <a:pt x="10558" y="2420"/>
                    </a:cubicBezTo>
                    <a:cubicBezTo>
                      <a:pt x="10420" y="2957"/>
                      <a:pt x="10305" y="3496"/>
                      <a:pt x="10136" y="4023"/>
                    </a:cubicBezTo>
                    <a:cubicBezTo>
                      <a:pt x="9977" y="4508"/>
                      <a:pt x="9787" y="4982"/>
                      <a:pt x="9440" y="5373"/>
                    </a:cubicBezTo>
                    <a:cubicBezTo>
                      <a:pt x="9366" y="5457"/>
                      <a:pt x="9334" y="5573"/>
                      <a:pt x="9461" y="5647"/>
                    </a:cubicBezTo>
                    <a:cubicBezTo>
                      <a:pt x="9819" y="5394"/>
                      <a:pt x="9872" y="5373"/>
                      <a:pt x="9988" y="5088"/>
                    </a:cubicBezTo>
                    <a:cubicBezTo>
                      <a:pt x="10178" y="4645"/>
                      <a:pt x="10336" y="4181"/>
                      <a:pt x="10505" y="3717"/>
                    </a:cubicBezTo>
                    <a:cubicBezTo>
                      <a:pt x="10610" y="3432"/>
                      <a:pt x="10694" y="3137"/>
                      <a:pt x="10811" y="2842"/>
                    </a:cubicBezTo>
                    <a:cubicBezTo>
                      <a:pt x="10842" y="2768"/>
                      <a:pt x="10916" y="2694"/>
                      <a:pt x="10980" y="2662"/>
                    </a:cubicBezTo>
                    <a:cubicBezTo>
                      <a:pt x="11005" y="2651"/>
                      <a:pt x="11034" y="2647"/>
                      <a:pt x="11064" y="2647"/>
                    </a:cubicBezTo>
                    <a:cubicBezTo>
                      <a:pt x="11121" y="2647"/>
                      <a:pt x="11180" y="2663"/>
                      <a:pt x="11222" y="2683"/>
                    </a:cubicBezTo>
                    <a:cubicBezTo>
                      <a:pt x="11254" y="2694"/>
                      <a:pt x="11264" y="2800"/>
                      <a:pt x="11264" y="2852"/>
                    </a:cubicBezTo>
                    <a:cubicBezTo>
                      <a:pt x="11254" y="2957"/>
                      <a:pt x="11137" y="3053"/>
                      <a:pt x="11317" y="3158"/>
                    </a:cubicBezTo>
                    <a:cubicBezTo>
                      <a:pt x="11465" y="3000"/>
                      <a:pt x="11601" y="2842"/>
                      <a:pt x="11739" y="2694"/>
                    </a:cubicBezTo>
                    <a:cubicBezTo>
                      <a:pt x="11753" y="2694"/>
                      <a:pt x="11767" y="2693"/>
                      <a:pt x="11780" y="2693"/>
                    </a:cubicBezTo>
                    <a:cubicBezTo>
                      <a:pt x="12031" y="2693"/>
                      <a:pt x="12197" y="2790"/>
                      <a:pt x="12297" y="3000"/>
                    </a:cubicBezTo>
                    <a:cubicBezTo>
                      <a:pt x="12255" y="3253"/>
                      <a:pt x="12044" y="3369"/>
                      <a:pt x="11908" y="3538"/>
                    </a:cubicBezTo>
                    <a:cubicBezTo>
                      <a:pt x="11781" y="3696"/>
                      <a:pt x="11559" y="3791"/>
                      <a:pt x="11559" y="4139"/>
                    </a:cubicBezTo>
                    <a:cubicBezTo>
                      <a:pt x="11718" y="4023"/>
                      <a:pt x="11823" y="3960"/>
                      <a:pt x="11918" y="3875"/>
                    </a:cubicBezTo>
                    <a:cubicBezTo>
                      <a:pt x="12087" y="3707"/>
                      <a:pt x="12245" y="3517"/>
                      <a:pt x="12424" y="3358"/>
                    </a:cubicBezTo>
                    <a:cubicBezTo>
                      <a:pt x="12440" y="3343"/>
                      <a:pt x="12474" y="3335"/>
                      <a:pt x="12510" y="3335"/>
                    </a:cubicBezTo>
                    <a:cubicBezTo>
                      <a:pt x="12546" y="3335"/>
                      <a:pt x="12583" y="3343"/>
                      <a:pt x="12604" y="3358"/>
                    </a:cubicBezTo>
                    <a:cubicBezTo>
                      <a:pt x="12635" y="3390"/>
                      <a:pt x="12656" y="3496"/>
                      <a:pt x="12625" y="3527"/>
                    </a:cubicBezTo>
                    <a:cubicBezTo>
                      <a:pt x="12435" y="3738"/>
                      <a:pt x="12234" y="3939"/>
                      <a:pt x="12034" y="4150"/>
                    </a:cubicBezTo>
                    <a:cubicBezTo>
                      <a:pt x="11960" y="4223"/>
                      <a:pt x="11855" y="4297"/>
                      <a:pt x="11971" y="4466"/>
                    </a:cubicBezTo>
                    <a:cubicBezTo>
                      <a:pt x="12340" y="4276"/>
                      <a:pt x="12530" y="3854"/>
                      <a:pt x="12941" y="3675"/>
                    </a:cubicBezTo>
                    <a:cubicBezTo>
                      <a:pt x="13047" y="3759"/>
                      <a:pt x="13162" y="3822"/>
                      <a:pt x="13237" y="3918"/>
                    </a:cubicBezTo>
                    <a:cubicBezTo>
                      <a:pt x="13458" y="4171"/>
                      <a:pt x="13680" y="4424"/>
                      <a:pt x="13869" y="4698"/>
                    </a:cubicBezTo>
                    <a:cubicBezTo>
                      <a:pt x="14048" y="4951"/>
                      <a:pt x="14196" y="5225"/>
                      <a:pt x="14333" y="5500"/>
                    </a:cubicBezTo>
                    <a:cubicBezTo>
                      <a:pt x="14533" y="5879"/>
                      <a:pt x="14544" y="6259"/>
                      <a:pt x="14228" y="6607"/>
                    </a:cubicBezTo>
                    <a:cubicBezTo>
                      <a:pt x="14154" y="6681"/>
                      <a:pt x="14069" y="6775"/>
                      <a:pt x="14186" y="6913"/>
                    </a:cubicBezTo>
                    <a:cubicBezTo>
                      <a:pt x="14481" y="6871"/>
                      <a:pt x="14608" y="6639"/>
                      <a:pt x="14734" y="6417"/>
                    </a:cubicBezTo>
                    <a:cubicBezTo>
                      <a:pt x="14850" y="6217"/>
                      <a:pt x="14903" y="5995"/>
                      <a:pt x="14819" y="5774"/>
                    </a:cubicBezTo>
                    <a:cubicBezTo>
                      <a:pt x="14671" y="5310"/>
                      <a:pt x="14512" y="4846"/>
                      <a:pt x="14165" y="4476"/>
                    </a:cubicBezTo>
                    <a:cubicBezTo>
                      <a:pt x="14017" y="4307"/>
                      <a:pt x="13890" y="4129"/>
                      <a:pt x="13743" y="3960"/>
                    </a:cubicBezTo>
                    <a:cubicBezTo>
                      <a:pt x="13405" y="3548"/>
                      <a:pt x="13078" y="3137"/>
                      <a:pt x="12719" y="2736"/>
                    </a:cubicBezTo>
                    <a:cubicBezTo>
                      <a:pt x="12440" y="2432"/>
                      <a:pt x="12113" y="2236"/>
                      <a:pt x="11717" y="2236"/>
                    </a:cubicBezTo>
                    <a:cubicBezTo>
                      <a:pt x="11619" y="2236"/>
                      <a:pt x="11518" y="2247"/>
                      <a:pt x="11412" y="2272"/>
                    </a:cubicBezTo>
                    <a:cubicBezTo>
                      <a:pt x="11328" y="2292"/>
                      <a:pt x="11244" y="2309"/>
                      <a:pt x="11163" y="2309"/>
                    </a:cubicBezTo>
                    <a:cubicBezTo>
                      <a:pt x="11070" y="2309"/>
                      <a:pt x="10979" y="2287"/>
                      <a:pt x="10895" y="2219"/>
                    </a:cubicBezTo>
                    <a:cubicBezTo>
                      <a:pt x="10874" y="2177"/>
                      <a:pt x="10842" y="2135"/>
                      <a:pt x="10832" y="2104"/>
                    </a:cubicBezTo>
                    <a:cubicBezTo>
                      <a:pt x="10663" y="1323"/>
                      <a:pt x="10104" y="848"/>
                      <a:pt x="9524" y="395"/>
                    </a:cubicBezTo>
                    <a:cubicBezTo>
                      <a:pt x="9208" y="152"/>
                      <a:pt x="8807" y="36"/>
                      <a:pt x="8406" y="15"/>
                    </a:cubicBezTo>
                    <a:cubicBezTo>
                      <a:pt x="8207" y="7"/>
                      <a:pt x="8008" y="1"/>
                      <a:pt x="781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3"/>
              <p:cNvSpPr/>
              <p:nvPr/>
            </p:nvSpPr>
            <p:spPr>
              <a:xfrm>
                <a:off x="7000750" y="1748300"/>
                <a:ext cx="31650" cy="6098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24395" extrusionOk="0">
                    <a:moveTo>
                      <a:pt x="232" y="1"/>
                    </a:moveTo>
                    <a:cubicBezTo>
                      <a:pt x="138" y="74"/>
                      <a:pt x="54" y="95"/>
                      <a:pt x="54" y="137"/>
                    </a:cubicBezTo>
                    <a:cubicBezTo>
                      <a:pt x="21" y="264"/>
                      <a:pt x="0" y="412"/>
                      <a:pt x="32" y="538"/>
                    </a:cubicBezTo>
                    <a:cubicBezTo>
                      <a:pt x="222" y="1340"/>
                      <a:pt x="106" y="2162"/>
                      <a:pt x="232" y="2975"/>
                    </a:cubicBezTo>
                    <a:cubicBezTo>
                      <a:pt x="359" y="3766"/>
                      <a:pt x="254" y="4567"/>
                      <a:pt x="359" y="5369"/>
                    </a:cubicBezTo>
                    <a:cubicBezTo>
                      <a:pt x="433" y="5886"/>
                      <a:pt x="401" y="6423"/>
                      <a:pt x="486" y="6951"/>
                    </a:cubicBezTo>
                    <a:cubicBezTo>
                      <a:pt x="570" y="7468"/>
                      <a:pt x="549" y="8005"/>
                      <a:pt x="591" y="8544"/>
                    </a:cubicBezTo>
                    <a:cubicBezTo>
                      <a:pt x="675" y="9651"/>
                      <a:pt x="771" y="10748"/>
                      <a:pt x="729" y="11865"/>
                    </a:cubicBezTo>
                    <a:cubicBezTo>
                      <a:pt x="718" y="12055"/>
                      <a:pt x="750" y="12256"/>
                      <a:pt x="760" y="12456"/>
                    </a:cubicBezTo>
                    <a:cubicBezTo>
                      <a:pt x="781" y="12878"/>
                      <a:pt x="834" y="13300"/>
                      <a:pt x="834" y="13722"/>
                    </a:cubicBezTo>
                    <a:cubicBezTo>
                      <a:pt x="834" y="16116"/>
                      <a:pt x="813" y="18510"/>
                      <a:pt x="802" y="20904"/>
                    </a:cubicBezTo>
                    <a:cubicBezTo>
                      <a:pt x="802" y="21168"/>
                      <a:pt x="844" y="21432"/>
                      <a:pt x="865" y="21695"/>
                    </a:cubicBezTo>
                    <a:cubicBezTo>
                      <a:pt x="886" y="21938"/>
                      <a:pt x="939" y="22180"/>
                      <a:pt x="950" y="22423"/>
                    </a:cubicBezTo>
                    <a:cubicBezTo>
                      <a:pt x="961" y="22950"/>
                      <a:pt x="939" y="23488"/>
                      <a:pt x="950" y="24015"/>
                    </a:cubicBezTo>
                    <a:cubicBezTo>
                      <a:pt x="950" y="24142"/>
                      <a:pt x="907" y="24290"/>
                      <a:pt x="1182" y="24395"/>
                    </a:cubicBezTo>
                    <a:cubicBezTo>
                      <a:pt x="1214" y="23952"/>
                      <a:pt x="1256" y="23562"/>
                      <a:pt x="1266" y="23172"/>
                    </a:cubicBezTo>
                    <a:cubicBezTo>
                      <a:pt x="1266" y="22550"/>
                      <a:pt x="1245" y="21927"/>
                      <a:pt x="1235" y="21315"/>
                    </a:cubicBezTo>
                    <a:cubicBezTo>
                      <a:pt x="1224" y="21073"/>
                      <a:pt x="1245" y="20820"/>
                      <a:pt x="1203" y="20577"/>
                    </a:cubicBezTo>
                    <a:cubicBezTo>
                      <a:pt x="1097" y="20103"/>
                      <a:pt x="1108" y="19607"/>
                      <a:pt x="1108" y="19122"/>
                    </a:cubicBezTo>
                    <a:lnTo>
                      <a:pt x="1139" y="13996"/>
                    </a:lnTo>
                    <a:cubicBezTo>
                      <a:pt x="1139" y="13775"/>
                      <a:pt x="1161" y="13553"/>
                      <a:pt x="1129" y="13332"/>
                    </a:cubicBezTo>
                    <a:cubicBezTo>
                      <a:pt x="971" y="12404"/>
                      <a:pt x="1055" y="11476"/>
                      <a:pt x="1034" y="10548"/>
                    </a:cubicBezTo>
                    <a:cubicBezTo>
                      <a:pt x="1034" y="10252"/>
                      <a:pt x="1013" y="9967"/>
                      <a:pt x="992" y="9683"/>
                    </a:cubicBezTo>
                    <a:cubicBezTo>
                      <a:pt x="971" y="9303"/>
                      <a:pt x="939" y="8933"/>
                      <a:pt x="907" y="8554"/>
                    </a:cubicBezTo>
                    <a:cubicBezTo>
                      <a:pt x="876" y="8174"/>
                      <a:pt x="855" y="7805"/>
                      <a:pt x="823" y="7426"/>
                    </a:cubicBezTo>
                    <a:cubicBezTo>
                      <a:pt x="771" y="6772"/>
                      <a:pt x="633" y="6107"/>
                      <a:pt x="665" y="5443"/>
                    </a:cubicBezTo>
                    <a:cubicBezTo>
                      <a:pt x="675" y="5316"/>
                      <a:pt x="686" y="5169"/>
                      <a:pt x="644" y="5042"/>
                    </a:cubicBezTo>
                    <a:cubicBezTo>
                      <a:pt x="507" y="4588"/>
                      <a:pt x="549" y="4124"/>
                      <a:pt x="539" y="3660"/>
                    </a:cubicBezTo>
                    <a:cubicBezTo>
                      <a:pt x="539" y="3418"/>
                      <a:pt x="570" y="3165"/>
                      <a:pt x="518" y="2933"/>
                    </a:cubicBezTo>
                    <a:cubicBezTo>
                      <a:pt x="412" y="2490"/>
                      <a:pt x="422" y="2047"/>
                      <a:pt x="422" y="1604"/>
                    </a:cubicBezTo>
                    <a:cubicBezTo>
                      <a:pt x="412" y="1077"/>
                      <a:pt x="296" y="570"/>
                      <a:pt x="2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3"/>
              <p:cNvSpPr/>
              <p:nvPr/>
            </p:nvSpPr>
            <p:spPr>
              <a:xfrm>
                <a:off x="6974650" y="1323825"/>
                <a:ext cx="1360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16495" extrusionOk="0">
                    <a:moveTo>
                      <a:pt x="5238" y="1"/>
                    </a:moveTo>
                    <a:cubicBezTo>
                      <a:pt x="5214" y="1"/>
                      <a:pt x="5191" y="3"/>
                      <a:pt x="5169" y="10"/>
                    </a:cubicBezTo>
                    <a:cubicBezTo>
                      <a:pt x="4609" y="147"/>
                      <a:pt x="4051" y="284"/>
                      <a:pt x="3491" y="432"/>
                    </a:cubicBezTo>
                    <a:cubicBezTo>
                      <a:pt x="3359" y="471"/>
                      <a:pt x="3231" y="510"/>
                      <a:pt x="3110" y="510"/>
                    </a:cubicBezTo>
                    <a:cubicBezTo>
                      <a:pt x="2970" y="510"/>
                      <a:pt x="2840" y="458"/>
                      <a:pt x="2722" y="295"/>
                    </a:cubicBezTo>
                    <a:cubicBezTo>
                      <a:pt x="2711" y="295"/>
                      <a:pt x="2574" y="347"/>
                      <a:pt x="2521" y="400"/>
                    </a:cubicBezTo>
                    <a:cubicBezTo>
                      <a:pt x="2490" y="443"/>
                      <a:pt x="2521" y="537"/>
                      <a:pt x="2532" y="600"/>
                    </a:cubicBezTo>
                    <a:cubicBezTo>
                      <a:pt x="2616" y="1160"/>
                      <a:pt x="2448" y="1645"/>
                      <a:pt x="2110" y="2088"/>
                    </a:cubicBezTo>
                    <a:cubicBezTo>
                      <a:pt x="1773" y="2531"/>
                      <a:pt x="1414" y="2963"/>
                      <a:pt x="1150" y="3438"/>
                    </a:cubicBezTo>
                    <a:cubicBezTo>
                      <a:pt x="908" y="3870"/>
                      <a:pt x="591" y="4239"/>
                      <a:pt x="327" y="4640"/>
                    </a:cubicBezTo>
                    <a:cubicBezTo>
                      <a:pt x="233" y="4788"/>
                      <a:pt x="116" y="4924"/>
                      <a:pt x="1" y="5083"/>
                    </a:cubicBezTo>
                    <a:cubicBezTo>
                      <a:pt x="74" y="5178"/>
                      <a:pt x="158" y="5252"/>
                      <a:pt x="201" y="5346"/>
                    </a:cubicBezTo>
                    <a:cubicBezTo>
                      <a:pt x="254" y="5452"/>
                      <a:pt x="264" y="5557"/>
                      <a:pt x="285" y="5674"/>
                    </a:cubicBezTo>
                    <a:cubicBezTo>
                      <a:pt x="538" y="7087"/>
                      <a:pt x="644" y="8521"/>
                      <a:pt x="633" y="9966"/>
                    </a:cubicBezTo>
                    <a:cubicBezTo>
                      <a:pt x="623" y="10788"/>
                      <a:pt x="665" y="11611"/>
                      <a:pt x="676" y="12434"/>
                    </a:cubicBezTo>
                    <a:cubicBezTo>
                      <a:pt x="686" y="12518"/>
                      <a:pt x="676" y="12613"/>
                      <a:pt x="697" y="12698"/>
                    </a:cubicBezTo>
                    <a:cubicBezTo>
                      <a:pt x="855" y="13151"/>
                      <a:pt x="791" y="13615"/>
                      <a:pt x="812" y="14079"/>
                    </a:cubicBezTo>
                    <a:cubicBezTo>
                      <a:pt x="844" y="14744"/>
                      <a:pt x="897" y="15408"/>
                      <a:pt x="950" y="16073"/>
                    </a:cubicBezTo>
                    <a:cubicBezTo>
                      <a:pt x="960" y="16231"/>
                      <a:pt x="992" y="16410"/>
                      <a:pt x="1213" y="16495"/>
                    </a:cubicBezTo>
                    <a:cubicBezTo>
                      <a:pt x="1224" y="16410"/>
                      <a:pt x="1255" y="16347"/>
                      <a:pt x="1245" y="16284"/>
                    </a:cubicBezTo>
                    <a:cubicBezTo>
                      <a:pt x="1203" y="15777"/>
                      <a:pt x="1098" y="15271"/>
                      <a:pt x="1108" y="14765"/>
                    </a:cubicBezTo>
                    <a:cubicBezTo>
                      <a:pt x="1108" y="13900"/>
                      <a:pt x="1034" y="13045"/>
                      <a:pt x="971" y="12181"/>
                    </a:cubicBezTo>
                    <a:cubicBezTo>
                      <a:pt x="908" y="11210"/>
                      <a:pt x="908" y="10230"/>
                      <a:pt x="971" y="9260"/>
                    </a:cubicBezTo>
                    <a:cubicBezTo>
                      <a:pt x="981" y="9059"/>
                      <a:pt x="971" y="8859"/>
                      <a:pt x="950" y="8658"/>
                    </a:cubicBezTo>
                    <a:cubicBezTo>
                      <a:pt x="876" y="7973"/>
                      <a:pt x="929" y="7287"/>
                      <a:pt x="760" y="6612"/>
                    </a:cubicBezTo>
                    <a:cubicBezTo>
                      <a:pt x="697" y="6370"/>
                      <a:pt x="676" y="6127"/>
                      <a:pt x="665" y="5885"/>
                    </a:cubicBezTo>
                    <a:cubicBezTo>
                      <a:pt x="655" y="5663"/>
                      <a:pt x="644" y="5442"/>
                      <a:pt x="697" y="5231"/>
                    </a:cubicBezTo>
                    <a:cubicBezTo>
                      <a:pt x="866" y="4514"/>
                      <a:pt x="1087" y="3828"/>
                      <a:pt x="1635" y="3290"/>
                    </a:cubicBezTo>
                    <a:cubicBezTo>
                      <a:pt x="1825" y="3110"/>
                      <a:pt x="1994" y="2889"/>
                      <a:pt x="2152" y="2678"/>
                    </a:cubicBezTo>
                    <a:cubicBezTo>
                      <a:pt x="2521" y="2161"/>
                      <a:pt x="2985" y="1687"/>
                      <a:pt x="2985" y="980"/>
                    </a:cubicBezTo>
                    <a:cubicBezTo>
                      <a:pt x="2985" y="949"/>
                      <a:pt x="3038" y="917"/>
                      <a:pt x="3069" y="886"/>
                    </a:cubicBezTo>
                    <a:cubicBezTo>
                      <a:pt x="4873" y="453"/>
                      <a:pt x="5010" y="410"/>
                      <a:pt x="5443" y="21"/>
                    </a:cubicBezTo>
                    <a:cubicBezTo>
                      <a:pt x="5355" y="13"/>
                      <a:pt x="5293" y="1"/>
                      <a:pt x="52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3"/>
              <p:cNvSpPr/>
              <p:nvPr/>
            </p:nvSpPr>
            <p:spPr>
              <a:xfrm>
                <a:off x="6857850" y="1201975"/>
                <a:ext cx="70950" cy="10550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220" extrusionOk="0">
                    <a:moveTo>
                      <a:pt x="84" y="1"/>
                    </a:moveTo>
                    <a:cubicBezTo>
                      <a:pt x="32" y="85"/>
                      <a:pt x="0" y="106"/>
                      <a:pt x="11" y="128"/>
                    </a:cubicBezTo>
                    <a:cubicBezTo>
                      <a:pt x="21" y="191"/>
                      <a:pt x="21" y="264"/>
                      <a:pt x="53" y="306"/>
                    </a:cubicBezTo>
                    <a:cubicBezTo>
                      <a:pt x="443" y="866"/>
                      <a:pt x="792" y="1445"/>
                      <a:pt x="1087" y="2068"/>
                    </a:cubicBezTo>
                    <a:cubicBezTo>
                      <a:pt x="1434" y="2795"/>
                      <a:pt x="1909" y="3460"/>
                      <a:pt x="2374" y="4220"/>
                    </a:cubicBezTo>
                    <a:cubicBezTo>
                      <a:pt x="2426" y="4093"/>
                      <a:pt x="2468" y="4030"/>
                      <a:pt x="2479" y="3956"/>
                    </a:cubicBezTo>
                    <a:cubicBezTo>
                      <a:pt x="2500" y="3892"/>
                      <a:pt x="2405" y="3798"/>
                      <a:pt x="2521" y="3735"/>
                    </a:cubicBezTo>
                    <a:cubicBezTo>
                      <a:pt x="2560" y="3742"/>
                      <a:pt x="2585" y="3746"/>
                      <a:pt x="2610" y="3746"/>
                    </a:cubicBezTo>
                    <a:cubicBezTo>
                      <a:pt x="2659" y="3746"/>
                      <a:pt x="2704" y="3727"/>
                      <a:pt x="2838" y="3671"/>
                    </a:cubicBezTo>
                    <a:cubicBezTo>
                      <a:pt x="2669" y="3407"/>
                      <a:pt x="2510" y="3144"/>
                      <a:pt x="2331" y="2891"/>
                    </a:cubicBezTo>
                    <a:cubicBezTo>
                      <a:pt x="2310" y="2859"/>
                      <a:pt x="2226" y="2870"/>
                      <a:pt x="2173" y="2859"/>
                    </a:cubicBezTo>
                    <a:cubicBezTo>
                      <a:pt x="2152" y="2964"/>
                      <a:pt x="2131" y="3049"/>
                      <a:pt x="2099" y="3196"/>
                    </a:cubicBezTo>
                    <a:cubicBezTo>
                      <a:pt x="1846" y="2785"/>
                      <a:pt x="1561" y="2448"/>
                      <a:pt x="1424" y="2068"/>
                    </a:cubicBezTo>
                    <a:cubicBezTo>
                      <a:pt x="1287" y="1688"/>
                      <a:pt x="1076" y="1361"/>
                      <a:pt x="855" y="1035"/>
                    </a:cubicBezTo>
                    <a:cubicBezTo>
                      <a:pt x="623" y="686"/>
                      <a:pt x="412" y="328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>
                <a:off x="6942225" y="1241000"/>
                <a:ext cx="308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2269" extrusionOk="0">
                    <a:moveTo>
                      <a:pt x="63" y="1"/>
                    </a:moveTo>
                    <a:cubicBezTo>
                      <a:pt x="32" y="170"/>
                      <a:pt x="0" y="222"/>
                      <a:pt x="11" y="275"/>
                    </a:cubicBezTo>
                    <a:cubicBezTo>
                      <a:pt x="53" y="866"/>
                      <a:pt x="95" y="1456"/>
                      <a:pt x="159" y="2047"/>
                    </a:cubicBezTo>
                    <a:cubicBezTo>
                      <a:pt x="169" y="2120"/>
                      <a:pt x="243" y="2184"/>
                      <a:pt x="306" y="2268"/>
                    </a:cubicBezTo>
                    <a:cubicBezTo>
                      <a:pt x="548" y="2163"/>
                      <a:pt x="759" y="2068"/>
                      <a:pt x="1013" y="1963"/>
                    </a:cubicBezTo>
                    <a:cubicBezTo>
                      <a:pt x="1013" y="1604"/>
                      <a:pt x="1234" y="1267"/>
                      <a:pt x="1139" y="887"/>
                    </a:cubicBezTo>
                    <a:cubicBezTo>
                      <a:pt x="970" y="887"/>
                      <a:pt x="949" y="992"/>
                      <a:pt x="907" y="1098"/>
                    </a:cubicBezTo>
                    <a:cubicBezTo>
                      <a:pt x="876" y="1203"/>
                      <a:pt x="949" y="1372"/>
                      <a:pt x="717" y="1414"/>
                    </a:cubicBezTo>
                    <a:cubicBezTo>
                      <a:pt x="696" y="1267"/>
                      <a:pt x="686" y="1140"/>
                      <a:pt x="654" y="1024"/>
                    </a:cubicBezTo>
                    <a:cubicBezTo>
                      <a:pt x="633" y="939"/>
                      <a:pt x="602" y="813"/>
                      <a:pt x="548" y="802"/>
                    </a:cubicBezTo>
                    <a:cubicBezTo>
                      <a:pt x="295" y="749"/>
                      <a:pt x="295" y="528"/>
                      <a:pt x="232" y="359"/>
                    </a:cubicBezTo>
                    <a:cubicBezTo>
                      <a:pt x="190" y="264"/>
                      <a:pt x="148" y="180"/>
                      <a:pt x="6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3"/>
              <p:cNvSpPr/>
              <p:nvPr/>
            </p:nvSpPr>
            <p:spPr>
              <a:xfrm>
                <a:off x="6957500" y="1309650"/>
                <a:ext cx="19825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360" extrusionOk="0">
                    <a:moveTo>
                      <a:pt x="402" y="1453"/>
                    </a:moveTo>
                    <a:cubicBezTo>
                      <a:pt x="412" y="1474"/>
                      <a:pt x="434" y="1495"/>
                      <a:pt x="444" y="1516"/>
                    </a:cubicBezTo>
                    <a:cubicBezTo>
                      <a:pt x="423" y="1526"/>
                      <a:pt x="412" y="1537"/>
                      <a:pt x="391" y="1537"/>
                    </a:cubicBezTo>
                    <a:cubicBezTo>
                      <a:pt x="380" y="1526"/>
                      <a:pt x="359" y="1505"/>
                      <a:pt x="370" y="1495"/>
                    </a:cubicBezTo>
                    <a:cubicBezTo>
                      <a:pt x="370" y="1474"/>
                      <a:pt x="391" y="1463"/>
                      <a:pt x="402" y="1453"/>
                    </a:cubicBezTo>
                    <a:close/>
                    <a:moveTo>
                      <a:pt x="590" y="1"/>
                    </a:moveTo>
                    <a:cubicBezTo>
                      <a:pt x="541" y="1"/>
                      <a:pt x="495" y="16"/>
                      <a:pt x="465" y="49"/>
                    </a:cubicBezTo>
                    <a:cubicBezTo>
                      <a:pt x="402" y="113"/>
                      <a:pt x="338" y="187"/>
                      <a:pt x="317" y="260"/>
                    </a:cubicBezTo>
                    <a:cubicBezTo>
                      <a:pt x="212" y="778"/>
                      <a:pt x="106" y="1284"/>
                      <a:pt x="22" y="1800"/>
                    </a:cubicBezTo>
                    <a:cubicBezTo>
                      <a:pt x="1" y="1948"/>
                      <a:pt x="43" y="2106"/>
                      <a:pt x="64" y="2360"/>
                    </a:cubicBezTo>
                    <a:cubicBezTo>
                      <a:pt x="465" y="2032"/>
                      <a:pt x="739" y="1748"/>
                      <a:pt x="739" y="1305"/>
                    </a:cubicBezTo>
                    <a:cubicBezTo>
                      <a:pt x="739" y="1242"/>
                      <a:pt x="792" y="1178"/>
                      <a:pt x="792" y="1115"/>
                    </a:cubicBezTo>
                    <a:cubicBezTo>
                      <a:pt x="792" y="788"/>
                      <a:pt x="792" y="461"/>
                      <a:pt x="781" y="134"/>
                    </a:cubicBezTo>
                    <a:cubicBezTo>
                      <a:pt x="775" y="52"/>
                      <a:pt x="679" y="1"/>
                      <a:pt x="59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3"/>
              <p:cNvSpPr/>
              <p:nvPr/>
            </p:nvSpPr>
            <p:spPr>
              <a:xfrm>
                <a:off x="6991775" y="1339625"/>
                <a:ext cx="3247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532" extrusionOk="0">
                    <a:moveTo>
                      <a:pt x="1256" y="0"/>
                    </a:moveTo>
                    <a:cubicBezTo>
                      <a:pt x="1182" y="43"/>
                      <a:pt x="1130" y="53"/>
                      <a:pt x="1119" y="85"/>
                    </a:cubicBezTo>
                    <a:cubicBezTo>
                      <a:pt x="760" y="791"/>
                      <a:pt x="391" y="1508"/>
                      <a:pt x="43" y="2215"/>
                    </a:cubicBezTo>
                    <a:cubicBezTo>
                      <a:pt x="4" y="2303"/>
                      <a:pt x="19" y="2409"/>
                      <a:pt x="14" y="2508"/>
                    </a:cubicBezTo>
                    <a:lnTo>
                      <a:pt x="14" y="2508"/>
                    </a:lnTo>
                    <a:cubicBezTo>
                      <a:pt x="118" y="2408"/>
                      <a:pt x="257" y="2326"/>
                      <a:pt x="328" y="2204"/>
                    </a:cubicBezTo>
                    <a:cubicBezTo>
                      <a:pt x="539" y="1867"/>
                      <a:pt x="739" y="1529"/>
                      <a:pt x="908" y="1171"/>
                    </a:cubicBezTo>
                    <a:cubicBezTo>
                      <a:pt x="1055" y="875"/>
                      <a:pt x="1161" y="559"/>
                      <a:pt x="1277" y="243"/>
                    </a:cubicBezTo>
                    <a:cubicBezTo>
                      <a:pt x="1298" y="179"/>
                      <a:pt x="1266" y="95"/>
                      <a:pt x="1256" y="0"/>
                    </a:cubicBezTo>
                    <a:close/>
                    <a:moveTo>
                      <a:pt x="14" y="2508"/>
                    </a:moveTo>
                    <a:lnTo>
                      <a:pt x="14" y="2508"/>
                    </a:lnTo>
                    <a:cubicBezTo>
                      <a:pt x="9" y="2512"/>
                      <a:pt x="5" y="2516"/>
                      <a:pt x="1" y="2521"/>
                    </a:cubicBezTo>
                    <a:lnTo>
                      <a:pt x="12" y="2532"/>
                    </a:lnTo>
                    <a:cubicBezTo>
                      <a:pt x="13" y="2524"/>
                      <a:pt x="13" y="2516"/>
                      <a:pt x="14" y="250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6909800" y="1340600"/>
                <a:ext cx="19525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915" extrusionOk="0">
                    <a:moveTo>
                      <a:pt x="56" y="1"/>
                    </a:moveTo>
                    <a:cubicBezTo>
                      <a:pt x="42" y="1"/>
                      <a:pt x="27" y="2"/>
                      <a:pt x="10" y="4"/>
                    </a:cubicBezTo>
                    <a:cubicBezTo>
                      <a:pt x="21" y="119"/>
                      <a:pt x="0" y="246"/>
                      <a:pt x="42" y="362"/>
                    </a:cubicBezTo>
                    <a:cubicBezTo>
                      <a:pt x="221" y="879"/>
                      <a:pt x="422" y="1385"/>
                      <a:pt x="622" y="1902"/>
                    </a:cubicBezTo>
                    <a:cubicBezTo>
                      <a:pt x="627" y="1912"/>
                      <a:pt x="645" y="1915"/>
                      <a:pt x="672" y="1915"/>
                    </a:cubicBezTo>
                    <a:cubicBezTo>
                      <a:pt x="700" y="1915"/>
                      <a:pt x="738" y="1912"/>
                      <a:pt x="781" y="1912"/>
                    </a:cubicBezTo>
                    <a:cubicBezTo>
                      <a:pt x="717" y="1290"/>
                      <a:pt x="411" y="742"/>
                      <a:pt x="242" y="161"/>
                    </a:cubicBezTo>
                    <a:cubicBezTo>
                      <a:pt x="223" y="85"/>
                      <a:pt x="187" y="1"/>
                      <a:pt x="5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3"/>
              <p:cNvSpPr/>
              <p:nvPr/>
            </p:nvSpPr>
            <p:spPr>
              <a:xfrm>
                <a:off x="7078275" y="1286350"/>
                <a:ext cx="472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27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1762" y="64"/>
                      <a:pt x="1688" y="106"/>
                      <a:pt x="1603" y="138"/>
                    </a:cubicBezTo>
                    <a:cubicBezTo>
                      <a:pt x="1514" y="168"/>
                      <a:pt x="1416" y="197"/>
                      <a:pt x="1317" y="227"/>
                    </a:cubicBezTo>
                    <a:lnTo>
                      <a:pt x="1317" y="227"/>
                    </a:lnTo>
                    <a:cubicBezTo>
                      <a:pt x="1318" y="225"/>
                      <a:pt x="1318" y="224"/>
                      <a:pt x="1319" y="222"/>
                    </a:cubicBezTo>
                    <a:lnTo>
                      <a:pt x="1319" y="222"/>
                    </a:lnTo>
                    <a:lnTo>
                      <a:pt x="1298" y="233"/>
                    </a:lnTo>
                    <a:cubicBezTo>
                      <a:pt x="1304" y="231"/>
                      <a:pt x="1311" y="229"/>
                      <a:pt x="1317" y="227"/>
                    </a:cubicBezTo>
                    <a:lnTo>
                      <a:pt x="1317" y="227"/>
                    </a:lnTo>
                    <a:cubicBezTo>
                      <a:pt x="1242" y="424"/>
                      <a:pt x="1085" y="486"/>
                      <a:pt x="897" y="507"/>
                    </a:cubicBezTo>
                    <a:lnTo>
                      <a:pt x="907" y="486"/>
                    </a:lnTo>
                    <a:lnTo>
                      <a:pt x="907" y="486"/>
                    </a:lnTo>
                    <a:cubicBezTo>
                      <a:pt x="728" y="855"/>
                      <a:pt x="232" y="834"/>
                      <a:pt x="0" y="1171"/>
                    </a:cubicBezTo>
                    <a:cubicBezTo>
                      <a:pt x="73" y="1199"/>
                      <a:pt x="115" y="1226"/>
                      <a:pt x="146" y="1226"/>
                    </a:cubicBezTo>
                    <a:cubicBezTo>
                      <a:pt x="150" y="1226"/>
                      <a:pt x="155" y="1226"/>
                      <a:pt x="159" y="1224"/>
                    </a:cubicBezTo>
                    <a:cubicBezTo>
                      <a:pt x="802" y="1024"/>
                      <a:pt x="1371" y="697"/>
                      <a:pt x="1846" y="212"/>
                    </a:cubicBezTo>
                    <a:cubicBezTo>
                      <a:pt x="1877" y="180"/>
                      <a:pt x="1867" y="106"/>
                      <a:pt x="188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3"/>
              <p:cNvSpPr/>
              <p:nvPr/>
            </p:nvSpPr>
            <p:spPr>
              <a:xfrm>
                <a:off x="6799300" y="1294250"/>
                <a:ext cx="456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919" extrusionOk="0">
                    <a:moveTo>
                      <a:pt x="142" y="0"/>
                    </a:moveTo>
                    <a:cubicBezTo>
                      <a:pt x="98" y="0"/>
                      <a:pt x="52" y="10"/>
                      <a:pt x="1" y="33"/>
                    </a:cubicBezTo>
                    <a:cubicBezTo>
                      <a:pt x="96" y="297"/>
                      <a:pt x="328" y="360"/>
                      <a:pt x="507" y="444"/>
                    </a:cubicBezTo>
                    <a:cubicBezTo>
                      <a:pt x="908" y="634"/>
                      <a:pt x="1266" y="918"/>
                      <a:pt x="1730" y="918"/>
                    </a:cubicBezTo>
                    <a:cubicBezTo>
                      <a:pt x="1762" y="918"/>
                      <a:pt x="1784" y="866"/>
                      <a:pt x="1826" y="834"/>
                    </a:cubicBezTo>
                    <a:cubicBezTo>
                      <a:pt x="1730" y="644"/>
                      <a:pt x="1530" y="665"/>
                      <a:pt x="1383" y="581"/>
                    </a:cubicBezTo>
                    <a:cubicBezTo>
                      <a:pt x="1245" y="508"/>
                      <a:pt x="1098" y="454"/>
                      <a:pt x="961" y="391"/>
                    </a:cubicBezTo>
                    <a:cubicBezTo>
                      <a:pt x="802" y="318"/>
                      <a:pt x="655" y="222"/>
                      <a:pt x="497" y="149"/>
                    </a:cubicBezTo>
                    <a:cubicBezTo>
                      <a:pt x="385" y="93"/>
                      <a:pt x="279" y="0"/>
                      <a:pt x="1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3"/>
              <p:cNvSpPr/>
              <p:nvPr/>
            </p:nvSpPr>
            <p:spPr>
              <a:xfrm>
                <a:off x="6870500" y="1283450"/>
                <a:ext cx="361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94" extrusionOk="0">
                    <a:moveTo>
                      <a:pt x="0" y="1"/>
                    </a:moveTo>
                    <a:cubicBezTo>
                      <a:pt x="106" y="265"/>
                      <a:pt x="307" y="401"/>
                      <a:pt x="464" y="560"/>
                    </a:cubicBezTo>
                    <a:cubicBezTo>
                      <a:pt x="766" y="882"/>
                      <a:pt x="1099" y="1164"/>
                      <a:pt x="1270" y="1576"/>
                    </a:cubicBezTo>
                    <a:lnTo>
                      <a:pt x="1270" y="1576"/>
                    </a:lnTo>
                    <a:cubicBezTo>
                      <a:pt x="1322" y="1493"/>
                      <a:pt x="1384" y="1402"/>
                      <a:pt x="1446" y="1319"/>
                    </a:cubicBezTo>
                    <a:cubicBezTo>
                      <a:pt x="1097" y="708"/>
                      <a:pt x="549" y="201"/>
                      <a:pt x="0" y="1"/>
                    </a:cubicBezTo>
                    <a:close/>
                    <a:moveTo>
                      <a:pt x="1270" y="1576"/>
                    </a:moveTo>
                    <a:cubicBezTo>
                      <a:pt x="1269" y="1578"/>
                      <a:pt x="1267" y="1580"/>
                      <a:pt x="1266" y="1583"/>
                    </a:cubicBezTo>
                    <a:lnTo>
                      <a:pt x="1277" y="1593"/>
                    </a:lnTo>
                    <a:cubicBezTo>
                      <a:pt x="1275" y="1588"/>
                      <a:pt x="1272" y="1582"/>
                      <a:pt x="1270" y="157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3"/>
              <p:cNvSpPr/>
              <p:nvPr/>
            </p:nvSpPr>
            <p:spPr>
              <a:xfrm>
                <a:off x="6901875" y="1177975"/>
                <a:ext cx="2085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21" extrusionOk="0">
                    <a:moveTo>
                      <a:pt x="53" y="1"/>
                    </a:moveTo>
                    <a:cubicBezTo>
                      <a:pt x="32" y="43"/>
                      <a:pt x="1" y="85"/>
                      <a:pt x="11" y="117"/>
                    </a:cubicBezTo>
                    <a:lnTo>
                      <a:pt x="707" y="1889"/>
                    </a:lnTo>
                    <a:cubicBezTo>
                      <a:pt x="718" y="1910"/>
                      <a:pt x="749" y="1910"/>
                      <a:pt x="770" y="1920"/>
                    </a:cubicBezTo>
                    <a:cubicBezTo>
                      <a:pt x="781" y="1920"/>
                      <a:pt x="802" y="1910"/>
                      <a:pt x="823" y="1910"/>
                    </a:cubicBezTo>
                    <a:cubicBezTo>
                      <a:pt x="834" y="1362"/>
                      <a:pt x="391" y="275"/>
                      <a:pt x="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3"/>
              <p:cNvSpPr/>
              <p:nvPr/>
            </p:nvSpPr>
            <p:spPr>
              <a:xfrm>
                <a:off x="7011300" y="1265275"/>
                <a:ext cx="364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19" extrusionOk="0">
                    <a:moveTo>
                      <a:pt x="1456" y="0"/>
                    </a:moveTo>
                    <a:lnTo>
                      <a:pt x="1456" y="0"/>
                    </a:lnTo>
                    <a:cubicBezTo>
                      <a:pt x="1277" y="63"/>
                      <a:pt x="1181" y="63"/>
                      <a:pt x="1139" y="116"/>
                    </a:cubicBezTo>
                    <a:cubicBezTo>
                      <a:pt x="760" y="495"/>
                      <a:pt x="285" y="791"/>
                      <a:pt x="0" y="1318"/>
                    </a:cubicBezTo>
                    <a:cubicBezTo>
                      <a:pt x="370" y="1245"/>
                      <a:pt x="380" y="1245"/>
                      <a:pt x="507" y="1107"/>
                    </a:cubicBezTo>
                    <a:cubicBezTo>
                      <a:pt x="813" y="781"/>
                      <a:pt x="1214" y="538"/>
                      <a:pt x="145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3"/>
              <p:cNvSpPr/>
              <p:nvPr/>
            </p:nvSpPr>
            <p:spPr>
              <a:xfrm>
                <a:off x="7002075" y="1189325"/>
                <a:ext cx="129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804" extrusionOk="0">
                    <a:moveTo>
                      <a:pt x="380" y="1"/>
                    </a:moveTo>
                    <a:lnTo>
                      <a:pt x="380" y="1"/>
                    </a:lnTo>
                    <a:cubicBezTo>
                      <a:pt x="158" y="612"/>
                      <a:pt x="22" y="1161"/>
                      <a:pt x="1" y="1804"/>
                    </a:cubicBezTo>
                    <a:cubicBezTo>
                      <a:pt x="390" y="1298"/>
                      <a:pt x="517" y="676"/>
                      <a:pt x="3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3"/>
              <p:cNvSpPr/>
              <p:nvPr/>
            </p:nvSpPr>
            <p:spPr>
              <a:xfrm>
                <a:off x="6925075" y="1347775"/>
                <a:ext cx="1980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504" extrusionOk="0">
                    <a:moveTo>
                      <a:pt x="95" y="1"/>
                    </a:moveTo>
                    <a:cubicBezTo>
                      <a:pt x="64" y="22"/>
                      <a:pt x="32" y="43"/>
                      <a:pt x="1" y="54"/>
                    </a:cubicBezTo>
                    <a:cubicBezTo>
                      <a:pt x="32" y="160"/>
                      <a:pt x="64" y="254"/>
                      <a:pt x="95" y="349"/>
                    </a:cubicBezTo>
                    <a:cubicBezTo>
                      <a:pt x="138" y="455"/>
                      <a:pt x="191" y="549"/>
                      <a:pt x="233" y="655"/>
                    </a:cubicBezTo>
                    <a:cubicBezTo>
                      <a:pt x="285" y="771"/>
                      <a:pt x="338" y="898"/>
                      <a:pt x="391" y="1013"/>
                    </a:cubicBezTo>
                    <a:cubicBezTo>
                      <a:pt x="433" y="1119"/>
                      <a:pt x="475" y="1224"/>
                      <a:pt x="517" y="1320"/>
                    </a:cubicBezTo>
                    <a:cubicBezTo>
                      <a:pt x="555" y="1403"/>
                      <a:pt x="575" y="1504"/>
                      <a:pt x="696" y="1504"/>
                    </a:cubicBezTo>
                    <a:cubicBezTo>
                      <a:pt x="712" y="1504"/>
                      <a:pt x="730" y="1502"/>
                      <a:pt x="749" y="1499"/>
                    </a:cubicBezTo>
                    <a:cubicBezTo>
                      <a:pt x="760" y="1446"/>
                      <a:pt x="791" y="1372"/>
                      <a:pt x="770" y="1320"/>
                    </a:cubicBezTo>
                    <a:cubicBezTo>
                      <a:pt x="602" y="919"/>
                      <a:pt x="423" y="518"/>
                      <a:pt x="243" y="117"/>
                    </a:cubicBezTo>
                    <a:cubicBezTo>
                      <a:pt x="222" y="64"/>
                      <a:pt x="149" y="4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3"/>
              <p:cNvSpPr/>
              <p:nvPr/>
            </p:nvSpPr>
            <p:spPr>
              <a:xfrm>
                <a:off x="6818300" y="1259475"/>
                <a:ext cx="1717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50" extrusionOk="0">
                    <a:moveTo>
                      <a:pt x="74" y="0"/>
                    </a:moveTo>
                    <a:cubicBezTo>
                      <a:pt x="42" y="190"/>
                      <a:pt x="21" y="338"/>
                      <a:pt x="0" y="464"/>
                    </a:cubicBezTo>
                    <a:cubicBezTo>
                      <a:pt x="282" y="761"/>
                      <a:pt x="366" y="849"/>
                      <a:pt x="439" y="849"/>
                    </a:cubicBezTo>
                    <a:cubicBezTo>
                      <a:pt x="469" y="849"/>
                      <a:pt x="498" y="834"/>
                      <a:pt x="538" y="812"/>
                    </a:cubicBezTo>
                    <a:cubicBezTo>
                      <a:pt x="485" y="696"/>
                      <a:pt x="433" y="570"/>
                      <a:pt x="380" y="453"/>
                    </a:cubicBezTo>
                    <a:cubicBezTo>
                      <a:pt x="496" y="390"/>
                      <a:pt x="644" y="495"/>
                      <a:pt x="686" y="295"/>
                    </a:cubicBezTo>
                    <a:cubicBezTo>
                      <a:pt x="559" y="116"/>
                      <a:pt x="380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3"/>
              <p:cNvSpPr/>
              <p:nvPr/>
            </p:nvSpPr>
            <p:spPr>
              <a:xfrm>
                <a:off x="7087750" y="1281350"/>
                <a:ext cx="287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785" extrusionOk="0">
                    <a:moveTo>
                      <a:pt x="961" y="0"/>
                    </a:moveTo>
                    <a:cubicBezTo>
                      <a:pt x="613" y="190"/>
                      <a:pt x="307" y="433"/>
                      <a:pt x="1" y="717"/>
                    </a:cubicBezTo>
                    <a:cubicBezTo>
                      <a:pt x="67" y="767"/>
                      <a:pt x="126" y="785"/>
                      <a:pt x="181" y="785"/>
                    </a:cubicBezTo>
                    <a:cubicBezTo>
                      <a:pt x="311" y="785"/>
                      <a:pt x="417" y="686"/>
                      <a:pt x="528" y="686"/>
                    </a:cubicBezTo>
                    <a:lnTo>
                      <a:pt x="518" y="707"/>
                    </a:lnTo>
                    <a:cubicBezTo>
                      <a:pt x="609" y="554"/>
                      <a:pt x="740" y="461"/>
                      <a:pt x="919" y="426"/>
                    </a:cubicBezTo>
                    <a:lnTo>
                      <a:pt x="919" y="426"/>
                    </a:lnTo>
                    <a:cubicBezTo>
                      <a:pt x="919" y="428"/>
                      <a:pt x="919" y="431"/>
                      <a:pt x="919" y="433"/>
                    </a:cubicBezTo>
                    <a:lnTo>
                      <a:pt x="940" y="422"/>
                    </a:lnTo>
                    <a:lnTo>
                      <a:pt x="940" y="422"/>
                    </a:lnTo>
                    <a:cubicBezTo>
                      <a:pt x="933" y="423"/>
                      <a:pt x="926" y="424"/>
                      <a:pt x="919" y="426"/>
                    </a:cubicBezTo>
                    <a:lnTo>
                      <a:pt x="919" y="426"/>
                    </a:lnTo>
                    <a:cubicBezTo>
                      <a:pt x="927" y="292"/>
                      <a:pt x="1148" y="197"/>
                      <a:pt x="9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3"/>
              <p:cNvSpPr/>
              <p:nvPr/>
            </p:nvSpPr>
            <p:spPr>
              <a:xfrm>
                <a:off x="6915850" y="1178500"/>
                <a:ext cx="124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5" y="507"/>
                      <a:pt x="169" y="666"/>
                      <a:pt x="496" y="971"/>
                    </a:cubicBezTo>
                    <a:cubicBezTo>
                      <a:pt x="496" y="476"/>
                      <a:pt x="338" y="181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3"/>
              <p:cNvSpPr/>
              <p:nvPr/>
            </p:nvSpPr>
            <p:spPr>
              <a:xfrm>
                <a:off x="6982050" y="1319600"/>
                <a:ext cx="114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192" extrusionOk="0">
                    <a:moveTo>
                      <a:pt x="347" y="1"/>
                    </a:moveTo>
                    <a:cubicBezTo>
                      <a:pt x="312" y="1"/>
                      <a:pt x="269" y="10"/>
                      <a:pt x="221" y="31"/>
                    </a:cubicBezTo>
                    <a:cubicBezTo>
                      <a:pt x="305" y="401"/>
                      <a:pt x="0" y="748"/>
                      <a:pt x="127" y="1191"/>
                    </a:cubicBezTo>
                    <a:cubicBezTo>
                      <a:pt x="221" y="1149"/>
                      <a:pt x="253" y="1139"/>
                      <a:pt x="253" y="1128"/>
                    </a:cubicBezTo>
                    <a:cubicBezTo>
                      <a:pt x="327" y="790"/>
                      <a:pt x="401" y="453"/>
                      <a:pt x="443" y="105"/>
                    </a:cubicBezTo>
                    <a:cubicBezTo>
                      <a:pt x="457" y="41"/>
                      <a:pt x="419" y="1"/>
                      <a:pt x="3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3"/>
              <p:cNvSpPr/>
              <p:nvPr/>
            </p:nvSpPr>
            <p:spPr>
              <a:xfrm>
                <a:off x="6846525" y="1222850"/>
                <a:ext cx="2242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897" h="906" extrusionOk="0">
                    <a:moveTo>
                      <a:pt x="179" y="0"/>
                    </a:moveTo>
                    <a:cubicBezTo>
                      <a:pt x="136" y="0"/>
                      <a:pt x="77" y="10"/>
                      <a:pt x="0" y="10"/>
                    </a:cubicBezTo>
                    <a:cubicBezTo>
                      <a:pt x="190" y="400"/>
                      <a:pt x="453" y="621"/>
                      <a:pt x="896" y="906"/>
                    </a:cubicBezTo>
                    <a:cubicBezTo>
                      <a:pt x="759" y="389"/>
                      <a:pt x="485" y="210"/>
                      <a:pt x="232" y="10"/>
                    </a:cubicBezTo>
                    <a:cubicBezTo>
                      <a:pt x="218" y="3"/>
                      <a:pt x="200" y="0"/>
                      <a:pt x="17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3"/>
              <p:cNvSpPr/>
              <p:nvPr/>
            </p:nvSpPr>
            <p:spPr>
              <a:xfrm>
                <a:off x="7016575" y="1294525"/>
                <a:ext cx="242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687" extrusionOk="0">
                    <a:moveTo>
                      <a:pt x="876" y="0"/>
                    </a:moveTo>
                    <a:cubicBezTo>
                      <a:pt x="359" y="254"/>
                      <a:pt x="243" y="338"/>
                      <a:pt x="0" y="686"/>
                    </a:cubicBezTo>
                    <a:cubicBezTo>
                      <a:pt x="391" y="654"/>
                      <a:pt x="623" y="401"/>
                      <a:pt x="876" y="211"/>
                    </a:cubicBezTo>
                    <a:cubicBezTo>
                      <a:pt x="949" y="159"/>
                      <a:pt x="970" y="75"/>
                      <a:pt x="8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3"/>
              <p:cNvSpPr/>
              <p:nvPr/>
            </p:nvSpPr>
            <p:spPr>
              <a:xfrm>
                <a:off x="6992050" y="1190100"/>
                <a:ext cx="10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077" extrusionOk="0">
                    <a:moveTo>
                      <a:pt x="116" y="1"/>
                    </a:moveTo>
                    <a:cubicBezTo>
                      <a:pt x="85" y="328"/>
                      <a:pt x="43" y="634"/>
                      <a:pt x="1" y="1077"/>
                    </a:cubicBezTo>
                    <a:cubicBezTo>
                      <a:pt x="338" y="718"/>
                      <a:pt x="423" y="371"/>
                      <a:pt x="275" y="43"/>
                    </a:cubicBezTo>
                    <a:cubicBezTo>
                      <a:pt x="264" y="22"/>
                      <a:pt x="191" y="22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3"/>
              <p:cNvSpPr/>
              <p:nvPr/>
            </p:nvSpPr>
            <p:spPr>
              <a:xfrm>
                <a:off x="6956975" y="1165075"/>
                <a:ext cx="95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971" extrusionOk="0">
                    <a:moveTo>
                      <a:pt x="244" y="0"/>
                    </a:moveTo>
                    <a:cubicBezTo>
                      <a:pt x="1" y="275"/>
                      <a:pt x="75" y="517"/>
                      <a:pt x="75" y="739"/>
                    </a:cubicBezTo>
                    <a:cubicBezTo>
                      <a:pt x="75" y="844"/>
                      <a:pt x="106" y="960"/>
                      <a:pt x="254" y="971"/>
                    </a:cubicBezTo>
                    <a:cubicBezTo>
                      <a:pt x="380" y="580"/>
                      <a:pt x="380" y="580"/>
                      <a:pt x="24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3"/>
              <p:cNvSpPr/>
              <p:nvPr/>
            </p:nvSpPr>
            <p:spPr>
              <a:xfrm>
                <a:off x="6987850" y="1272125"/>
                <a:ext cx="121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770" extrusionOk="0">
                    <a:moveTo>
                      <a:pt x="316" y="0"/>
                    </a:moveTo>
                    <a:cubicBezTo>
                      <a:pt x="0" y="190"/>
                      <a:pt x="137" y="507"/>
                      <a:pt x="105" y="770"/>
                    </a:cubicBezTo>
                    <a:cubicBezTo>
                      <a:pt x="232" y="559"/>
                      <a:pt x="485" y="359"/>
                      <a:pt x="31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3"/>
              <p:cNvSpPr/>
              <p:nvPr/>
            </p:nvSpPr>
            <p:spPr>
              <a:xfrm>
                <a:off x="6935100" y="1174275"/>
                <a:ext cx="13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014" extrusionOk="0">
                    <a:moveTo>
                      <a:pt x="128" y="1"/>
                    </a:moveTo>
                    <a:cubicBezTo>
                      <a:pt x="92" y="1"/>
                      <a:pt x="48" y="24"/>
                      <a:pt x="1" y="86"/>
                    </a:cubicBezTo>
                    <a:cubicBezTo>
                      <a:pt x="116" y="339"/>
                      <a:pt x="243" y="613"/>
                      <a:pt x="433" y="1014"/>
                    </a:cubicBezTo>
                    <a:cubicBezTo>
                      <a:pt x="507" y="824"/>
                      <a:pt x="549" y="761"/>
                      <a:pt x="538" y="718"/>
                    </a:cubicBezTo>
                    <a:cubicBezTo>
                      <a:pt x="444" y="497"/>
                      <a:pt x="338" y="286"/>
                      <a:pt x="222" y="75"/>
                    </a:cubicBezTo>
                    <a:cubicBezTo>
                      <a:pt x="205" y="35"/>
                      <a:pt x="17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>
                <a:off x="6811125" y="1282225"/>
                <a:ext cx="2037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383" extrusionOk="0">
                    <a:moveTo>
                      <a:pt x="129" y="1"/>
                    </a:moveTo>
                    <a:cubicBezTo>
                      <a:pt x="68" y="1"/>
                      <a:pt x="0" y="41"/>
                      <a:pt x="34" y="176"/>
                    </a:cubicBezTo>
                    <a:cubicBezTo>
                      <a:pt x="231" y="230"/>
                      <a:pt x="420" y="382"/>
                      <a:pt x="672" y="382"/>
                    </a:cubicBezTo>
                    <a:cubicBezTo>
                      <a:pt x="717" y="382"/>
                      <a:pt x="765" y="377"/>
                      <a:pt x="814" y="366"/>
                    </a:cubicBezTo>
                    <a:cubicBezTo>
                      <a:pt x="772" y="282"/>
                      <a:pt x="762" y="187"/>
                      <a:pt x="720" y="176"/>
                    </a:cubicBezTo>
                    <a:cubicBezTo>
                      <a:pt x="540" y="103"/>
                      <a:pt x="361" y="50"/>
                      <a:pt x="171" y="7"/>
                    </a:cubicBezTo>
                    <a:cubicBezTo>
                      <a:pt x="159" y="3"/>
                      <a:pt x="144" y="1"/>
                      <a:pt x="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7024750" y="1312725"/>
                <a:ext cx="176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423" extrusionOk="0">
                    <a:moveTo>
                      <a:pt x="707" y="1"/>
                    </a:moveTo>
                    <a:cubicBezTo>
                      <a:pt x="190" y="64"/>
                      <a:pt x="127" y="106"/>
                      <a:pt x="1" y="422"/>
                    </a:cubicBezTo>
                    <a:cubicBezTo>
                      <a:pt x="306" y="380"/>
                      <a:pt x="528" y="233"/>
                      <a:pt x="7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3"/>
              <p:cNvSpPr/>
              <p:nvPr/>
            </p:nvSpPr>
            <p:spPr>
              <a:xfrm>
                <a:off x="6841775" y="1236000"/>
                <a:ext cx="1555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6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327"/>
                      <a:pt x="306" y="464"/>
                      <a:pt x="601" y="665"/>
                    </a:cubicBezTo>
                    <a:cubicBezTo>
                      <a:pt x="622" y="295"/>
                      <a:pt x="411" y="190"/>
                      <a:pt x="274" y="63"/>
                    </a:cubicBezTo>
                    <a:cubicBezTo>
                      <a:pt x="221" y="21"/>
                      <a:pt x="127" y="2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3"/>
              <p:cNvSpPr/>
              <p:nvPr/>
            </p:nvSpPr>
            <p:spPr>
              <a:xfrm>
                <a:off x="6973325" y="1278450"/>
                <a:ext cx="124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76" extrusionOk="0">
                    <a:moveTo>
                      <a:pt x="307" y="1"/>
                    </a:moveTo>
                    <a:cubicBezTo>
                      <a:pt x="233" y="222"/>
                      <a:pt x="1" y="401"/>
                      <a:pt x="180" y="676"/>
                    </a:cubicBezTo>
                    <a:cubicBezTo>
                      <a:pt x="296" y="475"/>
                      <a:pt x="497" y="296"/>
                      <a:pt x="3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>
                <a:off x="6955925" y="1413700"/>
                <a:ext cx="792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582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0" y="380"/>
                      <a:pt x="11" y="401"/>
                      <a:pt x="317" y="581"/>
                    </a:cubicBezTo>
                    <a:cubicBezTo>
                      <a:pt x="254" y="317"/>
                      <a:pt x="254" y="127"/>
                      <a:pt x="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3"/>
              <p:cNvSpPr/>
              <p:nvPr/>
            </p:nvSpPr>
            <p:spPr>
              <a:xfrm>
                <a:off x="6978900" y="1402625"/>
                <a:ext cx="1317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76" extrusionOk="0">
                    <a:moveTo>
                      <a:pt x="516" y="1"/>
                    </a:moveTo>
                    <a:cubicBezTo>
                      <a:pt x="512" y="4"/>
                      <a:pt x="508" y="8"/>
                      <a:pt x="504" y="12"/>
                    </a:cubicBezTo>
                    <a:lnTo>
                      <a:pt x="504" y="12"/>
                    </a:lnTo>
                    <a:cubicBezTo>
                      <a:pt x="512" y="12"/>
                      <a:pt x="519" y="12"/>
                      <a:pt x="527" y="12"/>
                    </a:cubicBezTo>
                    <a:lnTo>
                      <a:pt x="516" y="1"/>
                    </a:lnTo>
                    <a:close/>
                    <a:moveTo>
                      <a:pt x="504" y="12"/>
                    </a:moveTo>
                    <a:lnTo>
                      <a:pt x="504" y="12"/>
                    </a:lnTo>
                    <a:cubicBezTo>
                      <a:pt x="50" y="23"/>
                      <a:pt x="0" y="70"/>
                      <a:pt x="52" y="476"/>
                    </a:cubicBezTo>
                    <a:cubicBezTo>
                      <a:pt x="216" y="301"/>
                      <a:pt x="360" y="156"/>
                      <a:pt x="504" y="12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04" name="Google Shape;304;p3"/>
            <p:cNvGrpSpPr/>
            <p:nvPr/>
          </p:nvGrpSpPr>
          <p:grpSpPr>
            <a:xfrm>
              <a:off x="10" y="-865047"/>
              <a:ext cx="1680886" cy="2318639"/>
              <a:chOff x="2763875" y="3698500"/>
              <a:chExt cx="1288825" cy="1777825"/>
            </a:xfrm>
          </p:grpSpPr>
          <p:sp>
            <p:nvSpPr>
              <p:cNvPr id="305" name="Google Shape;305;p3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3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3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3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3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3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3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3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3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3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3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3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3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3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3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3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3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3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3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3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3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3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3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3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3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3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3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3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3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3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3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3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3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3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3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3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3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3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3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3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3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3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3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3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3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3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3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3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3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3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3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3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3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3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3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3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3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3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420" name="Google Shape;420;p3"/>
            <p:cNvGrpSpPr/>
            <p:nvPr/>
          </p:nvGrpSpPr>
          <p:grpSpPr>
            <a:xfrm rot="-4528178">
              <a:off x="4052456" y="-76764"/>
              <a:ext cx="2287943" cy="1828264"/>
              <a:chOff x="1340325" y="4148525"/>
              <a:chExt cx="1340250" cy="1070975"/>
            </a:xfrm>
          </p:grpSpPr>
          <p:sp>
            <p:nvSpPr>
              <p:cNvPr id="421" name="Google Shape;421;p3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3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3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3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3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3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3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3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3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3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3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3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3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3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3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3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3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3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3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3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3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3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3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3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3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3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3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3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3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3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3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3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3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3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3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3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3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3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3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3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3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3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3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3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3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3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3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3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3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3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3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3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3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3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3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3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3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3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3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79401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rabicPeriod"/>
              <a:defRPr sz="1500"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lphaLcPeriod"/>
              <a:defRPr/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romanLcPeriod"/>
              <a:defRPr/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rabicPeriod"/>
              <a:defRPr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lphaLcPeriod"/>
              <a:defRPr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romanLcPeriod"/>
              <a:defRPr/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rabicPeriod"/>
              <a:defRPr/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lphaLcPeriod"/>
              <a:defRPr/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24" name="Google Shape;524;p4"/>
          <p:cNvSpPr txBox="1">
            <a:spLocks noGrp="1"/>
          </p:cNvSpPr>
          <p:nvPr>
            <p:ph type="title"/>
          </p:nvPr>
        </p:nvSpPr>
        <p:spPr>
          <a:xfrm>
            <a:off x="960000" y="481667"/>
            <a:ext cx="10272000" cy="936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525" name="Google Shape;525;p4"/>
          <p:cNvGrpSpPr/>
          <p:nvPr/>
        </p:nvGrpSpPr>
        <p:grpSpPr>
          <a:xfrm>
            <a:off x="9022956" y="-913040"/>
            <a:ext cx="4148344" cy="4548525"/>
            <a:chOff x="6767217" y="-684780"/>
            <a:chExt cx="3111258" cy="3411394"/>
          </a:xfrm>
        </p:grpSpPr>
        <p:pic>
          <p:nvPicPr>
            <p:cNvPr id="526" name="Google Shape;52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1941398" flipH="1">
              <a:off x="7383538" y="-403191"/>
              <a:ext cx="1878616" cy="28482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7" name="Google Shape;527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7140387" flipH="1">
              <a:off x="8652159" y="1161965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8" name="Google Shape;52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57635" y="2926067"/>
            <a:ext cx="2662604" cy="4036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84542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0" name="Google Shape;530;p5"/>
          <p:cNvGrpSpPr/>
          <p:nvPr/>
        </p:nvGrpSpPr>
        <p:grpSpPr>
          <a:xfrm>
            <a:off x="-233088" y="-1281406"/>
            <a:ext cx="10078623" cy="10062791"/>
            <a:chOff x="-174816" y="-961055"/>
            <a:chExt cx="7558967" cy="7547093"/>
          </a:xfrm>
        </p:grpSpPr>
        <p:grpSp>
          <p:nvGrpSpPr>
            <p:cNvPr id="531" name="Google Shape;531;p5"/>
            <p:cNvGrpSpPr/>
            <p:nvPr/>
          </p:nvGrpSpPr>
          <p:grpSpPr>
            <a:xfrm rot="3684367" flipH="1">
              <a:off x="5007005" y="4340451"/>
              <a:ext cx="2180646" cy="1742523"/>
              <a:chOff x="1340325" y="4148525"/>
              <a:chExt cx="1340250" cy="1070975"/>
            </a:xfrm>
          </p:grpSpPr>
          <p:sp>
            <p:nvSpPr>
              <p:cNvPr id="532" name="Google Shape;532;p5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5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5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5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5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5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5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5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5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5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5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5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5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5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5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5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5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5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5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5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5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5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5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5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5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5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5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5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5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5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5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5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5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5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5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5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5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5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5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5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5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5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5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5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5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5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5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5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5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5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5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5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5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5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5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5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5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5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5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5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5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5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5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5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5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5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5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5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5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5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5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5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5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5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5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5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5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5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5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5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5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5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5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5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5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5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5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5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5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5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5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5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5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5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5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5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5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5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5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5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5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33" name="Google Shape;633;p5"/>
            <p:cNvGrpSpPr/>
            <p:nvPr/>
          </p:nvGrpSpPr>
          <p:grpSpPr>
            <a:xfrm rot="7943475">
              <a:off x="4978813" y="-755830"/>
              <a:ext cx="1419603" cy="1958222"/>
              <a:chOff x="2763875" y="3698500"/>
              <a:chExt cx="1288825" cy="1777825"/>
            </a:xfrm>
          </p:grpSpPr>
          <p:sp>
            <p:nvSpPr>
              <p:cNvPr id="634" name="Google Shape;634;p5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5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5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5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5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5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5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5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5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5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5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5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5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5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5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5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5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5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5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5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5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5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5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5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5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5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5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5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5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5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5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5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5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5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5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5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5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5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5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5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5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5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5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5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5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5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5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5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5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5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5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5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5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5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5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5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5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5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5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5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5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5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5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5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5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5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5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5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5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5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5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5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5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5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5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5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5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5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5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5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5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5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5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5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5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5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5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5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5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5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5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5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5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5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5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5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5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5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5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5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5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5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5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5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5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5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0" name="Google Shape;740;p5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5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5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5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5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5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5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5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5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49" name="Google Shape;749;p5"/>
            <p:cNvGrpSpPr/>
            <p:nvPr/>
          </p:nvGrpSpPr>
          <p:grpSpPr>
            <a:xfrm rot="4049286" flipH="1">
              <a:off x="892794" y="3349838"/>
              <a:ext cx="882113" cy="2900621"/>
              <a:chOff x="6772950" y="1141500"/>
              <a:chExt cx="372575" cy="1225125"/>
            </a:xfrm>
          </p:grpSpPr>
          <p:sp>
            <p:nvSpPr>
              <p:cNvPr id="750" name="Google Shape;750;p5"/>
              <p:cNvSpPr/>
              <p:nvPr/>
            </p:nvSpPr>
            <p:spPr>
              <a:xfrm>
                <a:off x="6772950" y="1141500"/>
                <a:ext cx="372575" cy="1225125"/>
              </a:xfrm>
              <a:custGeom>
                <a:avLst/>
                <a:gdLst/>
                <a:ahLst/>
                <a:cxnLst/>
                <a:rect l="l" t="t" r="r" b="b"/>
                <a:pathLst>
                  <a:path w="14903" h="49005" extrusionOk="0">
                    <a:moveTo>
                      <a:pt x="5168" y="7261"/>
                    </a:moveTo>
                    <a:cubicBezTo>
                      <a:pt x="5167" y="7262"/>
                      <a:pt x="5166" y="7263"/>
                      <a:pt x="5165" y="7264"/>
                    </a:cubicBezTo>
                    <a:lnTo>
                      <a:pt x="5165" y="7264"/>
                    </a:lnTo>
                    <a:lnTo>
                      <a:pt x="5179" y="7271"/>
                    </a:lnTo>
                    <a:lnTo>
                      <a:pt x="5168" y="7261"/>
                    </a:lnTo>
                    <a:close/>
                    <a:moveTo>
                      <a:pt x="7810" y="1"/>
                    </a:moveTo>
                    <a:cubicBezTo>
                      <a:pt x="7054" y="1"/>
                      <a:pt x="6313" y="88"/>
                      <a:pt x="5611" y="447"/>
                    </a:cubicBezTo>
                    <a:cubicBezTo>
                      <a:pt x="5474" y="522"/>
                      <a:pt x="5327" y="574"/>
                      <a:pt x="5168" y="606"/>
                    </a:cubicBezTo>
                    <a:cubicBezTo>
                      <a:pt x="4863" y="679"/>
                      <a:pt x="4662" y="859"/>
                      <a:pt x="4546" y="1154"/>
                    </a:cubicBezTo>
                    <a:cubicBezTo>
                      <a:pt x="4441" y="1408"/>
                      <a:pt x="4303" y="1618"/>
                      <a:pt x="4029" y="1776"/>
                    </a:cubicBezTo>
                    <a:cubicBezTo>
                      <a:pt x="3866" y="1688"/>
                      <a:pt x="3700" y="1649"/>
                      <a:pt x="3533" y="1649"/>
                    </a:cubicBezTo>
                    <a:cubicBezTo>
                      <a:pt x="3320" y="1649"/>
                      <a:pt x="3107" y="1712"/>
                      <a:pt x="2901" y="1818"/>
                    </a:cubicBezTo>
                    <a:cubicBezTo>
                      <a:pt x="2278" y="2125"/>
                      <a:pt x="1814" y="2641"/>
                      <a:pt x="1329" y="3116"/>
                    </a:cubicBezTo>
                    <a:cubicBezTo>
                      <a:pt x="1287" y="3158"/>
                      <a:pt x="1256" y="3232"/>
                      <a:pt x="1234" y="3285"/>
                    </a:cubicBezTo>
                    <a:cubicBezTo>
                      <a:pt x="1055" y="3864"/>
                      <a:pt x="728" y="4371"/>
                      <a:pt x="443" y="4898"/>
                    </a:cubicBezTo>
                    <a:cubicBezTo>
                      <a:pt x="180" y="5383"/>
                      <a:pt x="0" y="5932"/>
                      <a:pt x="211" y="6491"/>
                    </a:cubicBezTo>
                    <a:cubicBezTo>
                      <a:pt x="485" y="7271"/>
                      <a:pt x="1024" y="7820"/>
                      <a:pt x="1835" y="8020"/>
                    </a:cubicBezTo>
                    <a:cubicBezTo>
                      <a:pt x="2289" y="8125"/>
                      <a:pt x="2753" y="8168"/>
                      <a:pt x="3217" y="8200"/>
                    </a:cubicBezTo>
                    <a:cubicBezTo>
                      <a:pt x="3660" y="8231"/>
                      <a:pt x="4092" y="8294"/>
                      <a:pt x="4546" y="8442"/>
                    </a:cubicBezTo>
                    <a:cubicBezTo>
                      <a:pt x="4577" y="9496"/>
                      <a:pt x="5126" y="10288"/>
                      <a:pt x="5791" y="11026"/>
                    </a:cubicBezTo>
                    <a:cubicBezTo>
                      <a:pt x="6276" y="11553"/>
                      <a:pt x="6719" y="12102"/>
                      <a:pt x="7204" y="12618"/>
                    </a:cubicBezTo>
                    <a:cubicBezTo>
                      <a:pt x="7499" y="12946"/>
                      <a:pt x="7689" y="13314"/>
                      <a:pt x="7741" y="13736"/>
                    </a:cubicBezTo>
                    <a:cubicBezTo>
                      <a:pt x="7879" y="14791"/>
                      <a:pt x="8048" y="15846"/>
                      <a:pt x="8016" y="16911"/>
                    </a:cubicBezTo>
                    <a:cubicBezTo>
                      <a:pt x="7994" y="17512"/>
                      <a:pt x="7973" y="18124"/>
                      <a:pt x="8037" y="18714"/>
                    </a:cubicBezTo>
                    <a:cubicBezTo>
                      <a:pt x="8153" y="19748"/>
                      <a:pt x="8121" y="20792"/>
                      <a:pt x="8163" y="21836"/>
                    </a:cubicBezTo>
                    <a:cubicBezTo>
                      <a:pt x="8184" y="22501"/>
                      <a:pt x="8153" y="23165"/>
                      <a:pt x="8184" y="23830"/>
                    </a:cubicBezTo>
                    <a:cubicBezTo>
                      <a:pt x="8226" y="24610"/>
                      <a:pt x="8195" y="25380"/>
                      <a:pt x="8322" y="26150"/>
                    </a:cubicBezTo>
                    <a:cubicBezTo>
                      <a:pt x="8427" y="26762"/>
                      <a:pt x="8385" y="27395"/>
                      <a:pt x="8501" y="28006"/>
                    </a:cubicBezTo>
                    <a:cubicBezTo>
                      <a:pt x="8733" y="29293"/>
                      <a:pt x="8648" y="30611"/>
                      <a:pt x="8828" y="31909"/>
                    </a:cubicBezTo>
                    <a:cubicBezTo>
                      <a:pt x="8923" y="32563"/>
                      <a:pt x="8923" y="33227"/>
                      <a:pt x="8986" y="33891"/>
                    </a:cubicBezTo>
                    <a:cubicBezTo>
                      <a:pt x="9070" y="34798"/>
                      <a:pt x="9208" y="35694"/>
                      <a:pt x="9229" y="36602"/>
                    </a:cubicBezTo>
                    <a:cubicBezTo>
                      <a:pt x="9229" y="36665"/>
                      <a:pt x="9239" y="36739"/>
                      <a:pt x="9250" y="36802"/>
                    </a:cubicBezTo>
                    <a:cubicBezTo>
                      <a:pt x="9408" y="38047"/>
                      <a:pt x="9355" y="39291"/>
                      <a:pt x="9271" y="40525"/>
                    </a:cubicBezTo>
                    <a:cubicBezTo>
                      <a:pt x="9197" y="41453"/>
                      <a:pt x="9176" y="42381"/>
                      <a:pt x="9250" y="43320"/>
                    </a:cubicBezTo>
                    <a:cubicBezTo>
                      <a:pt x="9260" y="43489"/>
                      <a:pt x="9281" y="43668"/>
                      <a:pt x="9292" y="43848"/>
                    </a:cubicBezTo>
                    <a:cubicBezTo>
                      <a:pt x="9323" y="45334"/>
                      <a:pt x="9366" y="46822"/>
                      <a:pt x="9398" y="48308"/>
                    </a:cubicBezTo>
                    <a:cubicBezTo>
                      <a:pt x="9408" y="48498"/>
                      <a:pt x="9429" y="48688"/>
                      <a:pt x="9440" y="49004"/>
                    </a:cubicBezTo>
                    <a:cubicBezTo>
                      <a:pt x="9566" y="48836"/>
                      <a:pt x="9640" y="48783"/>
                      <a:pt x="9651" y="48709"/>
                    </a:cubicBezTo>
                    <a:cubicBezTo>
                      <a:pt x="9682" y="48519"/>
                      <a:pt x="9693" y="48319"/>
                      <a:pt x="9703" y="48119"/>
                    </a:cubicBezTo>
                    <a:cubicBezTo>
                      <a:pt x="9703" y="47296"/>
                      <a:pt x="9714" y="46473"/>
                      <a:pt x="9714" y="45651"/>
                    </a:cubicBezTo>
                    <a:cubicBezTo>
                      <a:pt x="9714" y="45324"/>
                      <a:pt x="9735" y="44987"/>
                      <a:pt x="9682" y="44659"/>
                    </a:cubicBezTo>
                    <a:cubicBezTo>
                      <a:pt x="9598" y="44037"/>
                      <a:pt x="9587" y="43415"/>
                      <a:pt x="9598" y="42793"/>
                    </a:cubicBezTo>
                    <a:cubicBezTo>
                      <a:pt x="9609" y="41643"/>
                      <a:pt x="9587" y="40483"/>
                      <a:pt x="9630" y="39334"/>
                    </a:cubicBezTo>
                    <a:cubicBezTo>
                      <a:pt x="9682" y="37572"/>
                      <a:pt x="9513" y="35832"/>
                      <a:pt x="9355" y="34091"/>
                    </a:cubicBezTo>
                    <a:cubicBezTo>
                      <a:pt x="9302" y="33606"/>
                      <a:pt x="9271" y="33121"/>
                      <a:pt x="9218" y="32636"/>
                    </a:cubicBezTo>
                    <a:cubicBezTo>
                      <a:pt x="9155" y="31909"/>
                      <a:pt x="9028" y="31180"/>
                      <a:pt x="9028" y="30453"/>
                    </a:cubicBezTo>
                    <a:cubicBezTo>
                      <a:pt x="9018" y="29314"/>
                      <a:pt x="8796" y="28206"/>
                      <a:pt x="8701" y="27078"/>
                    </a:cubicBezTo>
                    <a:cubicBezTo>
                      <a:pt x="8648" y="26424"/>
                      <a:pt x="8543" y="25759"/>
                      <a:pt x="8522" y="25095"/>
                    </a:cubicBezTo>
                    <a:cubicBezTo>
                      <a:pt x="8469" y="23281"/>
                      <a:pt x="8448" y="21456"/>
                      <a:pt x="8416" y="19642"/>
                    </a:cubicBezTo>
                    <a:cubicBezTo>
                      <a:pt x="8406" y="19506"/>
                      <a:pt x="8427" y="19368"/>
                      <a:pt x="8395" y="19242"/>
                    </a:cubicBezTo>
                    <a:cubicBezTo>
                      <a:pt x="8248" y="18578"/>
                      <a:pt x="8280" y="17913"/>
                      <a:pt x="8301" y="17249"/>
                    </a:cubicBezTo>
                    <a:cubicBezTo>
                      <a:pt x="8322" y="16078"/>
                      <a:pt x="8280" y="14896"/>
                      <a:pt x="8058" y="13736"/>
                    </a:cubicBezTo>
                    <a:cubicBezTo>
                      <a:pt x="8027" y="13589"/>
                      <a:pt x="8005" y="13431"/>
                      <a:pt x="8027" y="13283"/>
                    </a:cubicBezTo>
                    <a:cubicBezTo>
                      <a:pt x="8069" y="13061"/>
                      <a:pt x="7994" y="12892"/>
                      <a:pt x="7889" y="12714"/>
                    </a:cubicBezTo>
                    <a:cubicBezTo>
                      <a:pt x="7784" y="12555"/>
                      <a:pt x="7657" y="12386"/>
                      <a:pt x="7530" y="12239"/>
                    </a:cubicBezTo>
                    <a:cubicBezTo>
                      <a:pt x="7056" y="11648"/>
                      <a:pt x="6581" y="11068"/>
                      <a:pt x="6075" y="10499"/>
                    </a:cubicBezTo>
                    <a:cubicBezTo>
                      <a:pt x="5484" y="9824"/>
                      <a:pt x="5031" y="9096"/>
                      <a:pt x="4926" y="8157"/>
                    </a:cubicBezTo>
                    <a:cubicBezTo>
                      <a:pt x="4884" y="7789"/>
                      <a:pt x="4905" y="7516"/>
                      <a:pt x="5165" y="7264"/>
                    </a:cubicBezTo>
                    <a:lnTo>
                      <a:pt x="5165" y="7264"/>
                    </a:lnTo>
                    <a:lnTo>
                      <a:pt x="4483" y="6892"/>
                    </a:lnTo>
                    <a:cubicBezTo>
                      <a:pt x="4280" y="6785"/>
                      <a:pt x="4104" y="6591"/>
                      <a:pt x="3817" y="6591"/>
                    </a:cubicBezTo>
                    <a:cubicBezTo>
                      <a:pt x="3790" y="6591"/>
                      <a:pt x="3762" y="6593"/>
                      <a:pt x="3734" y="6596"/>
                    </a:cubicBezTo>
                    <a:cubicBezTo>
                      <a:pt x="3860" y="6892"/>
                      <a:pt x="4103" y="6965"/>
                      <a:pt x="4293" y="7103"/>
                    </a:cubicBezTo>
                    <a:cubicBezTo>
                      <a:pt x="4567" y="7314"/>
                      <a:pt x="4641" y="7525"/>
                      <a:pt x="4546" y="7862"/>
                    </a:cubicBezTo>
                    <a:cubicBezTo>
                      <a:pt x="4531" y="7945"/>
                      <a:pt x="4429" y="8012"/>
                      <a:pt x="4334" y="8012"/>
                    </a:cubicBezTo>
                    <a:cubicBezTo>
                      <a:pt x="4296" y="8012"/>
                      <a:pt x="4260" y="8002"/>
                      <a:pt x="4230" y="7978"/>
                    </a:cubicBezTo>
                    <a:cubicBezTo>
                      <a:pt x="4155" y="7936"/>
                      <a:pt x="4082" y="7862"/>
                      <a:pt x="4071" y="7788"/>
                    </a:cubicBezTo>
                    <a:cubicBezTo>
                      <a:pt x="4040" y="7535"/>
                      <a:pt x="3871" y="7535"/>
                      <a:pt x="3681" y="7535"/>
                    </a:cubicBezTo>
                    <a:cubicBezTo>
                      <a:pt x="3675" y="7534"/>
                      <a:pt x="3670" y="7534"/>
                      <a:pt x="3664" y="7534"/>
                    </a:cubicBezTo>
                    <a:cubicBezTo>
                      <a:pt x="3441" y="7534"/>
                      <a:pt x="3490" y="7728"/>
                      <a:pt x="3428" y="7862"/>
                    </a:cubicBezTo>
                    <a:cubicBezTo>
                      <a:pt x="3316" y="7862"/>
                      <a:pt x="3198" y="7867"/>
                      <a:pt x="3083" y="7867"/>
                    </a:cubicBezTo>
                    <a:cubicBezTo>
                      <a:pt x="3025" y="7867"/>
                      <a:pt x="2967" y="7865"/>
                      <a:pt x="2911" y="7862"/>
                    </a:cubicBezTo>
                    <a:cubicBezTo>
                      <a:pt x="2690" y="7841"/>
                      <a:pt x="2468" y="7799"/>
                      <a:pt x="2247" y="7778"/>
                    </a:cubicBezTo>
                    <a:cubicBezTo>
                      <a:pt x="928" y="7672"/>
                      <a:pt x="180" y="6491"/>
                      <a:pt x="644" y="5236"/>
                    </a:cubicBezTo>
                    <a:cubicBezTo>
                      <a:pt x="707" y="5078"/>
                      <a:pt x="813" y="4930"/>
                      <a:pt x="886" y="4761"/>
                    </a:cubicBezTo>
                    <a:cubicBezTo>
                      <a:pt x="1076" y="4361"/>
                      <a:pt x="1277" y="3970"/>
                      <a:pt x="1424" y="3548"/>
                    </a:cubicBezTo>
                    <a:cubicBezTo>
                      <a:pt x="1540" y="3243"/>
                      <a:pt x="1688" y="3000"/>
                      <a:pt x="1994" y="2852"/>
                    </a:cubicBezTo>
                    <a:cubicBezTo>
                      <a:pt x="2163" y="2768"/>
                      <a:pt x="2299" y="2610"/>
                      <a:pt x="2447" y="2483"/>
                    </a:cubicBezTo>
                    <a:cubicBezTo>
                      <a:pt x="2500" y="2441"/>
                      <a:pt x="2531" y="2378"/>
                      <a:pt x="2584" y="2336"/>
                    </a:cubicBezTo>
                    <a:cubicBezTo>
                      <a:pt x="2916" y="2104"/>
                      <a:pt x="3186" y="1979"/>
                      <a:pt x="3441" y="1979"/>
                    </a:cubicBezTo>
                    <a:cubicBezTo>
                      <a:pt x="3673" y="1979"/>
                      <a:pt x="3893" y="2082"/>
                      <a:pt x="4134" y="2304"/>
                    </a:cubicBezTo>
                    <a:cubicBezTo>
                      <a:pt x="4387" y="2547"/>
                      <a:pt x="4641" y="2800"/>
                      <a:pt x="4863" y="3084"/>
                    </a:cubicBezTo>
                    <a:cubicBezTo>
                      <a:pt x="5379" y="3749"/>
                      <a:pt x="5822" y="4466"/>
                      <a:pt x="6212" y="5214"/>
                    </a:cubicBezTo>
                    <a:cubicBezTo>
                      <a:pt x="6284" y="5337"/>
                      <a:pt x="6306" y="5510"/>
                      <a:pt x="6548" y="5510"/>
                    </a:cubicBezTo>
                    <a:cubicBezTo>
                      <a:pt x="6556" y="5510"/>
                      <a:pt x="6563" y="5510"/>
                      <a:pt x="6571" y="5510"/>
                    </a:cubicBezTo>
                    <a:cubicBezTo>
                      <a:pt x="6539" y="5373"/>
                      <a:pt x="6529" y="5236"/>
                      <a:pt x="6476" y="5130"/>
                    </a:cubicBezTo>
                    <a:cubicBezTo>
                      <a:pt x="6033" y="4150"/>
                      <a:pt x="5495" y="3232"/>
                      <a:pt x="4778" y="2441"/>
                    </a:cubicBezTo>
                    <a:cubicBezTo>
                      <a:pt x="4673" y="2325"/>
                      <a:pt x="4577" y="2209"/>
                      <a:pt x="4483" y="2093"/>
                    </a:cubicBezTo>
                    <a:cubicBezTo>
                      <a:pt x="4577" y="1882"/>
                      <a:pt x="4662" y="1703"/>
                      <a:pt x="4746" y="1523"/>
                    </a:cubicBezTo>
                    <a:cubicBezTo>
                      <a:pt x="4863" y="1239"/>
                      <a:pt x="5062" y="1049"/>
                      <a:pt x="5358" y="954"/>
                    </a:cubicBezTo>
                    <a:cubicBezTo>
                      <a:pt x="5569" y="890"/>
                      <a:pt x="5780" y="817"/>
                      <a:pt x="5969" y="711"/>
                    </a:cubicBezTo>
                    <a:cubicBezTo>
                      <a:pt x="6644" y="353"/>
                      <a:pt x="7394" y="332"/>
                      <a:pt x="8111" y="332"/>
                    </a:cubicBezTo>
                    <a:cubicBezTo>
                      <a:pt x="9208" y="332"/>
                      <a:pt x="9956" y="996"/>
                      <a:pt x="10494" y="1914"/>
                    </a:cubicBezTo>
                    <a:cubicBezTo>
                      <a:pt x="10579" y="2072"/>
                      <a:pt x="10610" y="2240"/>
                      <a:pt x="10558" y="2420"/>
                    </a:cubicBezTo>
                    <a:cubicBezTo>
                      <a:pt x="10420" y="2957"/>
                      <a:pt x="10305" y="3496"/>
                      <a:pt x="10136" y="4023"/>
                    </a:cubicBezTo>
                    <a:cubicBezTo>
                      <a:pt x="9977" y="4508"/>
                      <a:pt x="9787" y="4982"/>
                      <a:pt x="9440" y="5373"/>
                    </a:cubicBezTo>
                    <a:cubicBezTo>
                      <a:pt x="9366" y="5457"/>
                      <a:pt x="9334" y="5573"/>
                      <a:pt x="9461" y="5647"/>
                    </a:cubicBezTo>
                    <a:cubicBezTo>
                      <a:pt x="9819" y="5394"/>
                      <a:pt x="9872" y="5373"/>
                      <a:pt x="9988" y="5088"/>
                    </a:cubicBezTo>
                    <a:cubicBezTo>
                      <a:pt x="10178" y="4645"/>
                      <a:pt x="10336" y="4181"/>
                      <a:pt x="10505" y="3717"/>
                    </a:cubicBezTo>
                    <a:cubicBezTo>
                      <a:pt x="10610" y="3432"/>
                      <a:pt x="10694" y="3137"/>
                      <a:pt x="10811" y="2842"/>
                    </a:cubicBezTo>
                    <a:cubicBezTo>
                      <a:pt x="10842" y="2768"/>
                      <a:pt x="10916" y="2694"/>
                      <a:pt x="10980" y="2662"/>
                    </a:cubicBezTo>
                    <a:cubicBezTo>
                      <a:pt x="11005" y="2651"/>
                      <a:pt x="11034" y="2647"/>
                      <a:pt x="11064" y="2647"/>
                    </a:cubicBezTo>
                    <a:cubicBezTo>
                      <a:pt x="11121" y="2647"/>
                      <a:pt x="11180" y="2663"/>
                      <a:pt x="11222" y="2683"/>
                    </a:cubicBezTo>
                    <a:cubicBezTo>
                      <a:pt x="11254" y="2694"/>
                      <a:pt x="11264" y="2800"/>
                      <a:pt x="11264" y="2852"/>
                    </a:cubicBezTo>
                    <a:cubicBezTo>
                      <a:pt x="11254" y="2957"/>
                      <a:pt x="11137" y="3053"/>
                      <a:pt x="11317" y="3158"/>
                    </a:cubicBezTo>
                    <a:cubicBezTo>
                      <a:pt x="11465" y="3000"/>
                      <a:pt x="11601" y="2842"/>
                      <a:pt x="11739" y="2694"/>
                    </a:cubicBezTo>
                    <a:cubicBezTo>
                      <a:pt x="11753" y="2694"/>
                      <a:pt x="11767" y="2693"/>
                      <a:pt x="11780" y="2693"/>
                    </a:cubicBezTo>
                    <a:cubicBezTo>
                      <a:pt x="12031" y="2693"/>
                      <a:pt x="12197" y="2790"/>
                      <a:pt x="12297" y="3000"/>
                    </a:cubicBezTo>
                    <a:cubicBezTo>
                      <a:pt x="12255" y="3253"/>
                      <a:pt x="12044" y="3369"/>
                      <a:pt x="11908" y="3538"/>
                    </a:cubicBezTo>
                    <a:cubicBezTo>
                      <a:pt x="11781" y="3696"/>
                      <a:pt x="11559" y="3791"/>
                      <a:pt x="11559" y="4139"/>
                    </a:cubicBezTo>
                    <a:cubicBezTo>
                      <a:pt x="11718" y="4023"/>
                      <a:pt x="11823" y="3960"/>
                      <a:pt x="11918" y="3875"/>
                    </a:cubicBezTo>
                    <a:cubicBezTo>
                      <a:pt x="12087" y="3707"/>
                      <a:pt x="12245" y="3517"/>
                      <a:pt x="12424" y="3358"/>
                    </a:cubicBezTo>
                    <a:cubicBezTo>
                      <a:pt x="12440" y="3343"/>
                      <a:pt x="12474" y="3335"/>
                      <a:pt x="12510" y="3335"/>
                    </a:cubicBezTo>
                    <a:cubicBezTo>
                      <a:pt x="12546" y="3335"/>
                      <a:pt x="12583" y="3343"/>
                      <a:pt x="12604" y="3358"/>
                    </a:cubicBezTo>
                    <a:cubicBezTo>
                      <a:pt x="12635" y="3390"/>
                      <a:pt x="12656" y="3496"/>
                      <a:pt x="12625" y="3527"/>
                    </a:cubicBezTo>
                    <a:cubicBezTo>
                      <a:pt x="12435" y="3738"/>
                      <a:pt x="12234" y="3939"/>
                      <a:pt x="12034" y="4150"/>
                    </a:cubicBezTo>
                    <a:cubicBezTo>
                      <a:pt x="11960" y="4223"/>
                      <a:pt x="11855" y="4297"/>
                      <a:pt x="11971" y="4466"/>
                    </a:cubicBezTo>
                    <a:cubicBezTo>
                      <a:pt x="12340" y="4276"/>
                      <a:pt x="12530" y="3854"/>
                      <a:pt x="12941" y="3675"/>
                    </a:cubicBezTo>
                    <a:cubicBezTo>
                      <a:pt x="13047" y="3759"/>
                      <a:pt x="13162" y="3822"/>
                      <a:pt x="13237" y="3918"/>
                    </a:cubicBezTo>
                    <a:cubicBezTo>
                      <a:pt x="13458" y="4171"/>
                      <a:pt x="13680" y="4424"/>
                      <a:pt x="13869" y="4698"/>
                    </a:cubicBezTo>
                    <a:cubicBezTo>
                      <a:pt x="14048" y="4951"/>
                      <a:pt x="14196" y="5225"/>
                      <a:pt x="14333" y="5500"/>
                    </a:cubicBezTo>
                    <a:cubicBezTo>
                      <a:pt x="14533" y="5879"/>
                      <a:pt x="14544" y="6259"/>
                      <a:pt x="14228" y="6607"/>
                    </a:cubicBezTo>
                    <a:cubicBezTo>
                      <a:pt x="14154" y="6681"/>
                      <a:pt x="14069" y="6775"/>
                      <a:pt x="14186" y="6913"/>
                    </a:cubicBezTo>
                    <a:cubicBezTo>
                      <a:pt x="14481" y="6871"/>
                      <a:pt x="14608" y="6639"/>
                      <a:pt x="14734" y="6417"/>
                    </a:cubicBezTo>
                    <a:cubicBezTo>
                      <a:pt x="14850" y="6217"/>
                      <a:pt x="14903" y="5995"/>
                      <a:pt x="14819" y="5774"/>
                    </a:cubicBezTo>
                    <a:cubicBezTo>
                      <a:pt x="14671" y="5310"/>
                      <a:pt x="14512" y="4846"/>
                      <a:pt x="14165" y="4476"/>
                    </a:cubicBezTo>
                    <a:cubicBezTo>
                      <a:pt x="14017" y="4307"/>
                      <a:pt x="13890" y="4129"/>
                      <a:pt x="13743" y="3960"/>
                    </a:cubicBezTo>
                    <a:cubicBezTo>
                      <a:pt x="13405" y="3548"/>
                      <a:pt x="13078" y="3137"/>
                      <a:pt x="12719" y="2736"/>
                    </a:cubicBezTo>
                    <a:cubicBezTo>
                      <a:pt x="12440" y="2432"/>
                      <a:pt x="12113" y="2236"/>
                      <a:pt x="11717" y="2236"/>
                    </a:cubicBezTo>
                    <a:cubicBezTo>
                      <a:pt x="11619" y="2236"/>
                      <a:pt x="11518" y="2247"/>
                      <a:pt x="11412" y="2272"/>
                    </a:cubicBezTo>
                    <a:cubicBezTo>
                      <a:pt x="11328" y="2292"/>
                      <a:pt x="11244" y="2309"/>
                      <a:pt x="11163" y="2309"/>
                    </a:cubicBezTo>
                    <a:cubicBezTo>
                      <a:pt x="11070" y="2309"/>
                      <a:pt x="10979" y="2287"/>
                      <a:pt x="10895" y="2219"/>
                    </a:cubicBezTo>
                    <a:cubicBezTo>
                      <a:pt x="10874" y="2177"/>
                      <a:pt x="10842" y="2135"/>
                      <a:pt x="10832" y="2104"/>
                    </a:cubicBezTo>
                    <a:cubicBezTo>
                      <a:pt x="10663" y="1323"/>
                      <a:pt x="10104" y="848"/>
                      <a:pt x="9524" y="395"/>
                    </a:cubicBezTo>
                    <a:cubicBezTo>
                      <a:pt x="9208" y="152"/>
                      <a:pt x="8807" y="36"/>
                      <a:pt x="8406" y="15"/>
                    </a:cubicBezTo>
                    <a:cubicBezTo>
                      <a:pt x="8207" y="7"/>
                      <a:pt x="8008" y="1"/>
                      <a:pt x="781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5"/>
              <p:cNvSpPr/>
              <p:nvPr/>
            </p:nvSpPr>
            <p:spPr>
              <a:xfrm>
                <a:off x="7000750" y="1748300"/>
                <a:ext cx="31650" cy="6098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24395" extrusionOk="0">
                    <a:moveTo>
                      <a:pt x="232" y="1"/>
                    </a:moveTo>
                    <a:cubicBezTo>
                      <a:pt x="138" y="74"/>
                      <a:pt x="54" y="95"/>
                      <a:pt x="54" y="137"/>
                    </a:cubicBezTo>
                    <a:cubicBezTo>
                      <a:pt x="21" y="264"/>
                      <a:pt x="0" y="412"/>
                      <a:pt x="32" y="538"/>
                    </a:cubicBezTo>
                    <a:cubicBezTo>
                      <a:pt x="222" y="1340"/>
                      <a:pt x="106" y="2162"/>
                      <a:pt x="232" y="2975"/>
                    </a:cubicBezTo>
                    <a:cubicBezTo>
                      <a:pt x="359" y="3766"/>
                      <a:pt x="254" y="4567"/>
                      <a:pt x="359" y="5369"/>
                    </a:cubicBezTo>
                    <a:cubicBezTo>
                      <a:pt x="433" y="5886"/>
                      <a:pt x="401" y="6423"/>
                      <a:pt x="486" y="6951"/>
                    </a:cubicBezTo>
                    <a:cubicBezTo>
                      <a:pt x="570" y="7468"/>
                      <a:pt x="549" y="8005"/>
                      <a:pt x="591" y="8544"/>
                    </a:cubicBezTo>
                    <a:cubicBezTo>
                      <a:pt x="675" y="9651"/>
                      <a:pt x="771" y="10748"/>
                      <a:pt x="729" y="11865"/>
                    </a:cubicBezTo>
                    <a:cubicBezTo>
                      <a:pt x="718" y="12055"/>
                      <a:pt x="750" y="12256"/>
                      <a:pt x="760" y="12456"/>
                    </a:cubicBezTo>
                    <a:cubicBezTo>
                      <a:pt x="781" y="12878"/>
                      <a:pt x="834" y="13300"/>
                      <a:pt x="834" y="13722"/>
                    </a:cubicBezTo>
                    <a:cubicBezTo>
                      <a:pt x="834" y="16116"/>
                      <a:pt x="813" y="18510"/>
                      <a:pt x="802" y="20904"/>
                    </a:cubicBezTo>
                    <a:cubicBezTo>
                      <a:pt x="802" y="21168"/>
                      <a:pt x="844" y="21432"/>
                      <a:pt x="865" y="21695"/>
                    </a:cubicBezTo>
                    <a:cubicBezTo>
                      <a:pt x="886" y="21938"/>
                      <a:pt x="939" y="22180"/>
                      <a:pt x="950" y="22423"/>
                    </a:cubicBezTo>
                    <a:cubicBezTo>
                      <a:pt x="961" y="22950"/>
                      <a:pt x="939" y="23488"/>
                      <a:pt x="950" y="24015"/>
                    </a:cubicBezTo>
                    <a:cubicBezTo>
                      <a:pt x="950" y="24142"/>
                      <a:pt x="907" y="24290"/>
                      <a:pt x="1182" y="24395"/>
                    </a:cubicBezTo>
                    <a:cubicBezTo>
                      <a:pt x="1214" y="23952"/>
                      <a:pt x="1256" y="23562"/>
                      <a:pt x="1266" y="23172"/>
                    </a:cubicBezTo>
                    <a:cubicBezTo>
                      <a:pt x="1266" y="22550"/>
                      <a:pt x="1245" y="21927"/>
                      <a:pt x="1235" y="21315"/>
                    </a:cubicBezTo>
                    <a:cubicBezTo>
                      <a:pt x="1224" y="21073"/>
                      <a:pt x="1245" y="20820"/>
                      <a:pt x="1203" y="20577"/>
                    </a:cubicBezTo>
                    <a:cubicBezTo>
                      <a:pt x="1097" y="20103"/>
                      <a:pt x="1108" y="19607"/>
                      <a:pt x="1108" y="19122"/>
                    </a:cubicBezTo>
                    <a:lnTo>
                      <a:pt x="1139" y="13996"/>
                    </a:lnTo>
                    <a:cubicBezTo>
                      <a:pt x="1139" y="13775"/>
                      <a:pt x="1161" y="13553"/>
                      <a:pt x="1129" y="13332"/>
                    </a:cubicBezTo>
                    <a:cubicBezTo>
                      <a:pt x="971" y="12404"/>
                      <a:pt x="1055" y="11476"/>
                      <a:pt x="1034" y="10548"/>
                    </a:cubicBezTo>
                    <a:cubicBezTo>
                      <a:pt x="1034" y="10252"/>
                      <a:pt x="1013" y="9967"/>
                      <a:pt x="992" y="9683"/>
                    </a:cubicBezTo>
                    <a:cubicBezTo>
                      <a:pt x="971" y="9303"/>
                      <a:pt x="939" y="8933"/>
                      <a:pt x="907" y="8554"/>
                    </a:cubicBezTo>
                    <a:cubicBezTo>
                      <a:pt x="876" y="8174"/>
                      <a:pt x="855" y="7805"/>
                      <a:pt x="823" y="7426"/>
                    </a:cubicBezTo>
                    <a:cubicBezTo>
                      <a:pt x="771" y="6772"/>
                      <a:pt x="633" y="6107"/>
                      <a:pt x="665" y="5443"/>
                    </a:cubicBezTo>
                    <a:cubicBezTo>
                      <a:pt x="675" y="5316"/>
                      <a:pt x="686" y="5169"/>
                      <a:pt x="644" y="5042"/>
                    </a:cubicBezTo>
                    <a:cubicBezTo>
                      <a:pt x="507" y="4588"/>
                      <a:pt x="549" y="4124"/>
                      <a:pt x="539" y="3660"/>
                    </a:cubicBezTo>
                    <a:cubicBezTo>
                      <a:pt x="539" y="3418"/>
                      <a:pt x="570" y="3165"/>
                      <a:pt x="518" y="2933"/>
                    </a:cubicBezTo>
                    <a:cubicBezTo>
                      <a:pt x="412" y="2490"/>
                      <a:pt x="422" y="2047"/>
                      <a:pt x="422" y="1604"/>
                    </a:cubicBezTo>
                    <a:cubicBezTo>
                      <a:pt x="412" y="1077"/>
                      <a:pt x="296" y="570"/>
                      <a:pt x="2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5"/>
              <p:cNvSpPr/>
              <p:nvPr/>
            </p:nvSpPr>
            <p:spPr>
              <a:xfrm>
                <a:off x="6974650" y="1323825"/>
                <a:ext cx="1360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16495" extrusionOk="0">
                    <a:moveTo>
                      <a:pt x="5238" y="1"/>
                    </a:moveTo>
                    <a:cubicBezTo>
                      <a:pt x="5214" y="1"/>
                      <a:pt x="5191" y="3"/>
                      <a:pt x="5169" y="10"/>
                    </a:cubicBezTo>
                    <a:cubicBezTo>
                      <a:pt x="4609" y="147"/>
                      <a:pt x="4051" y="284"/>
                      <a:pt x="3491" y="432"/>
                    </a:cubicBezTo>
                    <a:cubicBezTo>
                      <a:pt x="3359" y="471"/>
                      <a:pt x="3231" y="510"/>
                      <a:pt x="3110" y="510"/>
                    </a:cubicBezTo>
                    <a:cubicBezTo>
                      <a:pt x="2970" y="510"/>
                      <a:pt x="2840" y="458"/>
                      <a:pt x="2722" y="295"/>
                    </a:cubicBezTo>
                    <a:cubicBezTo>
                      <a:pt x="2711" y="295"/>
                      <a:pt x="2574" y="347"/>
                      <a:pt x="2521" y="400"/>
                    </a:cubicBezTo>
                    <a:cubicBezTo>
                      <a:pt x="2490" y="443"/>
                      <a:pt x="2521" y="537"/>
                      <a:pt x="2532" y="600"/>
                    </a:cubicBezTo>
                    <a:cubicBezTo>
                      <a:pt x="2616" y="1160"/>
                      <a:pt x="2448" y="1645"/>
                      <a:pt x="2110" y="2088"/>
                    </a:cubicBezTo>
                    <a:cubicBezTo>
                      <a:pt x="1773" y="2531"/>
                      <a:pt x="1414" y="2963"/>
                      <a:pt x="1150" y="3438"/>
                    </a:cubicBezTo>
                    <a:cubicBezTo>
                      <a:pt x="908" y="3870"/>
                      <a:pt x="591" y="4239"/>
                      <a:pt x="327" y="4640"/>
                    </a:cubicBezTo>
                    <a:cubicBezTo>
                      <a:pt x="233" y="4788"/>
                      <a:pt x="116" y="4924"/>
                      <a:pt x="1" y="5083"/>
                    </a:cubicBezTo>
                    <a:cubicBezTo>
                      <a:pt x="74" y="5178"/>
                      <a:pt x="158" y="5252"/>
                      <a:pt x="201" y="5346"/>
                    </a:cubicBezTo>
                    <a:cubicBezTo>
                      <a:pt x="254" y="5452"/>
                      <a:pt x="264" y="5557"/>
                      <a:pt x="285" y="5674"/>
                    </a:cubicBezTo>
                    <a:cubicBezTo>
                      <a:pt x="538" y="7087"/>
                      <a:pt x="644" y="8521"/>
                      <a:pt x="633" y="9966"/>
                    </a:cubicBezTo>
                    <a:cubicBezTo>
                      <a:pt x="623" y="10788"/>
                      <a:pt x="665" y="11611"/>
                      <a:pt x="676" y="12434"/>
                    </a:cubicBezTo>
                    <a:cubicBezTo>
                      <a:pt x="686" y="12518"/>
                      <a:pt x="676" y="12613"/>
                      <a:pt x="697" y="12698"/>
                    </a:cubicBezTo>
                    <a:cubicBezTo>
                      <a:pt x="855" y="13151"/>
                      <a:pt x="791" y="13615"/>
                      <a:pt x="812" y="14079"/>
                    </a:cubicBezTo>
                    <a:cubicBezTo>
                      <a:pt x="844" y="14744"/>
                      <a:pt x="897" y="15408"/>
                      <a:pt x="950" y="16073"/>
                    </a:cubicBezTo>
                    <a:cubicBezTo>
                      <a:pt x="960" y="16231"/>
                      <a:pt x="992" y="16410"/>
                      <a:pt x="1213" y="16495"/>
                    </a:cubicBezTo>
                    <a:cubicBezTo>
                      <a:pt x="1224" y="16410"/>
                      <a:pt x="1255" y="16347"/>
                      <a:pt x="1245" y="16284"/>
                    </a:cubicBezTo>
                    <a:cubicBezTo>
                      <a:pt x="1203" y="15777"/>
                      <a:pt x="1098" y="15271"/>
                      <a:pt x="1108" y="14765"/>
                    </a:cubicBezTo>
                    <a:cubicBezTo>
                      <a:pt x="1108" y="13900"/>
                      <a:pt x="1034" y="13045"/>
                      <a:pt x="971" y="12181"/>
                    </a:cubicBezTo>
                    <a:cubicBezTo>
                      <a:pt x="908" y="11210"/>
                      <a:pt x="908" y="10230"/>
                      <a:pt x="971" y="9260"/>
                    </a:cubicBezTo>
                    <a:cubicBezTo>
                      <a:pt x="981" y="9059"/>
                      <a:pt x="971" y="8859"/>
                      <a:pt x="950" y="8658"/>
                    </a:cubicBezTo>
                    <a:cubicBezTo>
                      <a:pt x="876" y="7973"/>
                      <a:pt x="929" y="7287"/>
                      <a:pt x="760" y="6612"/>
                    </a:cubicBezTo>
                    <a:cubicBezTo>
                      <a:pt x="697" y="6370"/>
                      <a:pt x="676" y="6127"/>
                      <a:pt x="665" y="5885"/>
                    </a:cubicBezTo>
                    <a:cubicBezTo>
                      <a:pt x="655" y="5663"/>
                      <a:pt x="644" y="5442"/>
                      <a:pt x="697" y="5231"/>
                    </a:cubicBezTo>
                    <a:cubicBezTo>
                      <a:pt x="866" y="4514"/>
                      <a:pt x="1087" y="3828"/>
                      <a:pt x="1635" y="3290"/>
                    </a:cubicBezTo>
                    <a:cubicBezTo>
                      <a:pt x="1825" y="3110"/>
                      <a:pt x="1994" y="2889"/>
                      <a:pt x="2152" y="2678"/>
                    </a:cubicBezTo>
                    <a:cubicBezTo>
                      <a:pt x="2521" y="2161"/>
                      <a:pt x="2985" y="1687"/>
                      <a:pt x="2985" y="980"/>
                    </a:cubicBezTo>
                    <a:cubicBezTo>
                      <a:pt x="2985" y="949"/>
                      <a:pt x="3038" y="917"/>
                      <a:pt x="3069" y="886"/>
                    </a:cubicBezTo>
                    <a:cubicBezTo>
                      <a:pt x="4873" y="453"/>
                      <a:pt x="5010" y="410"/>
                      <a:pt x="5443" y="21"/>
                    </a:cubicBezTo>
                    <a:cubicBezTo>
                      <a:pt x="5355" y="13"/>
                      <a:pt x="5293" y="1"/>
                      <a:pt x="52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5"/>
              <p:cNvSpPr/>
              <p:nvPr/>
            </p:nvSpPr>
            <p:spPr>
              <a:xfrm>
                <a:off x="6857850" y="1201975"/>
                <a:ext cx="70950" cy="10550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220" extrusionOk="0">
                    <a:moveTo>
                      <a:pt x="84" y="1"/>
                    </a:moveTo>
                    <a:cubicBezTo>
                      <a:pt x="32" y="85"/>
                      <a:pt x="0" y="106"/>
                      <a:pt x="11" y="128"/>
                    </a:cubicBezTo>
                    <a:cubicBezTo>
                      <a:pt x="21" y="191"/>
                      <a:pt x="21" y="264"/>
                      <a:pt x="53" y="306"/>
                    </a:cubicBezTo>
                    <a:cubicBezTo>
                      <a:pt x="443" y="866"/>
                      <a:pt x="792" y="1445"/>
                      <a:pt x="1087" y="2068"/>
                    </a:cubicBezTo>
                    <a:cubicBezTo>
                      <a:pt x="1434" y="2795"/>
                      <a:pt x="1909" y="3460"/>
                      <a:pt x="2374" y="4220"/>
                    </a:cubicBezTo>
                    <a:cubicBezTo>
                      <a:pt x="2426" y="4093"/>
                      <a:pt x="2468" y="4030"/>
                      <a:pt x="2479" y="3956"/>
                    </a:cubicBezTo>
                    <a:cubicBezTo>
                      <a:pt x="2500" y="3892"/>
                      <a:pt x="2405" y="3798"/>
                      <a:pt x="2521" y="3735"/>
                    </a:cubicBezTo>
                    <a:cubicBezTo>
                      <a:pt x="2560" y="3742"/>
                      <a:pt x="2585" y="3746"/>
                      <a:pt x="2610" y="3746"/>
                    </a:cubicBezTo>
                    <a:cubicBezTo>
                      <a:pt x="2659" y="3746"/>
                      <a:pt x="2704" y="3727"/>
                      <a:pt x="2838" y="3671"/>
                    </a:cubicBezTo>
                    <a:cubicBezTo>
                      <a:pt x="2669" y="3407"/>
                      <a:pt x="2510" y="3144"/>
                      <a:pt x="2331" y="2891"/>
                    </a:cubicBezTo>
                    <a:cubicBezTo>
                      <a:pt x="2310" y="2859"/>
                      <a:pt x="2226" y="2870"/>
                      <a:pt x="2173" y="2859"/>
                    </a:cubicBezTo>
                    <a:cubicBezTo>
                      <a:pt x="2152" y="2964"/>
                      <a:pt x="2131" y="3049"/>
                      <a:pt x="2099" y="3196"/>
                    </a:cubicBezTo>
                    <a:cubicBezTo>
                      <a:pt x="1846" y="2785"/>
                      <a:pt x="1561" y="2448"/>
                      <a:pt x="1424" y="2068"/>
                    </a:cubicBezTo>
                    <a:cubicBezTo>
                      <a:pt x="1287" y="1688"/>
                      <a:pt x="1076" y="1361"/>
                      <a:pt x="855" y="1035"/>
                    </a:cubicBezTo>
                    <a:cubicBezTo>
                      <a:pt x="623" y="686"/>
                      <a:pt x="412" y="328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5"/>
              <p:cNvSpPr/>
              <p:nvPr/>
            </p:nvSpPr>
            <p:spPr>
              <a:xfrm>
                <a:off x="6942225" y="1241000"/>
                <a:ext cx="308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2269" extrusionOk="0">
                    <a:moveTo>
                      <a:pt x="63" y="1"/>
                    </a:moveTo>
                    <a:cubicBezTo>
                      <a:pt x="32" y="170"/>
                      <a:pt x="0" y="222"/>
                      <a:pt x="11" y="275"/>
                    </a:cubicBezTo>
                    <a:cubicBezTo>
                      <a:pt x="53" y="866"/>
                      <a:pt x="95" y="1456"/>
                      <a:pt x="159" y="2047"/>
                    </a:cubicBezTo>
                    <a:cubicBezTo>
                      <a:pt x="169" y="2120"/>
                      <a:pt x="243" y="2184"/>
                      <a:pt x="306" y="2268"/>
                    </a:cubicBezTo>
                    <a:cubicBezTo>
                      <a:pt x="548" y="2163"/>
                      <a:pt x="759" y="2068"/>
                      <a:pt x="1013" y="1963"/>
                    </a:cubicBezTo>
                    <a:cubicBezTo>
                      <a:pt x="1013" y="1604"/>
                      <a:pt x="1234" y="1267"/>
                      <a:pt x="1139" y="887"/>
                    </a:cubicBezTo>
                    <a:cubicBezTo>
                      <a:pt x="970" y="887"/>
                      <a:pt x="949" y="992"/>
                      <a:pt x="907" y="1098"/>
                    </a:cubicBezTo>
                    <a:cubicBezTo>
                      <a:pt x="876" y="1203"/>
                      <a:pt x="949" y="1372"/>
                      <a:pt x="717" y="1414"/>
                    </a:cubicBezTo>
                    <a:cubicBezTo>
                      <a:pt x="696" y="1267"/>
                      <a:pt x="686" y="1140"/>
                      <a:pt x="654" y="1024"/>
                    </a:cubicBezTo>
                    <a:cubicBezTo>
                      <a:pt x="633" y="939"/>
                      <a:pt x="602" y="813"/>
                      <a:pt x="548" y="802"/>
                    </a:cubicBezTo>
                    <a:cubicBezTo>
                      <a:pt x="295" y="749"/>
                      <a:pt x="295" y="528"/>
                      <a:pt x="232" y="359"/>
                    </a:cubicBezTo>
                    <a:cubicBezTo>
                      <a:pt x="190" y="264"/>
                      <a:pt x="148" y="180"/>
                      <a:pt x="6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5"/>
              <p:cNvSpPr/>
              <p:nvPr/>
            </p:nvSpPr>
            <p:spPr>
              <a:xfrm>
                <a:off x="6957500" y="1309650"/>
                <a:ext cx="19825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360" extrusionOk="0">
                    <a:moveTo>
                      <a:pt x="402" y="1453"/>
                    </a:moveTo>
                    <a:cubicBezTo>
                      <a:pt x="412" y="1474"/>
                      <a:pt x="434" y="1495"/>
                      <a:pt x="444" y="1516"/>
                    </a:cubicBezTo>
                    <a:cubicBezTo>
                      <a:pt x="423" y="1526"/>
                      <a:pt x="412" y="1537"/>
                      <a:pt x="391" y="1537"/>
                    </a:cubicBezTo>
                    <a:cubicBezTo>
                      <a:pt x="380" y="1526"/>
                      <a:pt x="359" y="1505"/>
                      <a:pt x="370" y="1495"/>
                    </a:cubicBezTo>
                    <a:cubicBezTo>
                      <a:pt x="370" y="1474"/>
                      <a:pt x="391" y="1463"/>
                      <a:pt x="402" y="1453"/>
                    </a:cubicBezTo>
                    <a:close/>
                    <a:moveTo>
                      <a:pt x="590" y="1"/>
                    </a:moveTo>
                    <a:cubicBezTo>
                      <a:pt x="541" y="1"/>
                      <a:pt x="495" y="16"/>
                      <a:pt x="465" y="49"/>
                    </a:cubicBezTo>
                    <a:cubicBezTo>
                      <a:pt x="402" y="113"/>
                      <a:pt x="338" y="187"/>
                      <a:pt x="317" y="260"/>
                    </a:cubicBezTo>
                    <a:cubicBezTo>
                      <a:pt x="212" y="778"/>
                      <a:pt x="106" y="1284"/>
                      <a:pt x="22" y="1800"/>
                    </a:cubicBezTo>
                    <a:cubicBezTo>
                      <a:pt x="1" y="1948"/>
                      <a:pt x="43" y="2106"/>
                      <a:pt x="64" y="2360"/>
                    </a:cubicBezTo>
                    <a:cubicBezTo>
                      <a:pt x="465" y="2032"/>
                      <a:pt x="739" y="1748"/>
                      <a:pt x="739" y="1305"/>
                    </a:cubicBezTo>
                    <a:cubicBezTo>
                      <a:pt x="739" y="1242"/>
                      <a:pt x="792" y="1178"/>
                      <a:pt x="792" y="1115"/>
                    </a:cubicBezTo>
                    <a:cubicBezTo>
                      <a:pt x="792" y="788"/>
                      <a:pt x="792" y="461"/>
                      <a:pt x="781" y="134"/>
                    </a:cubicBezTo>
                    <a:cubicBezTo>
                      <a:pt x="775" y="52"/>
                      <a:pt x="679" y="1"/>
                      <a:pt x="59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5"/>
              <p:cNvSpPr/>
              <p:nvPr/>
            </p:nvSpPr>
            <p:spPr>
              <a:xfrm>
                <a:off x="6991775" y="1339625"/>
                <a:ext cx="3247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532" extrusionOk="0">
                    <a:moveTo>
                      <a:pt x="1256" y="0"/>
                    </a:moveTo>
                    <a:cubicBezTo>
                      <a:pt x="1182" y="43"/>
                      <a:pt x="1130" y="53"/>
                      <a:pt x="1119" y="85"/>
                    </a:cubicBezTo>
                    <a:cubicBezTo>
                      <a:pt x="760" y="791"/>
                      <a:pt x="391" y="1508"/>
                      <a:pt x="43" y="2215"/>
                    </a:cubicBezTo>
                    <a:cubicBezTo>
                      <a:pt x="4" y="2303"/>
                      <a:pt x="19" y="2409"/>
                      <a:pt x="14" y="2508"/>
                    </a:cubicBezTo>
                    <a:lnTo>
                      <a:pt x="14" y="2508"/>
                    </a:lnTo>
                    <a:cubicBezTo>
                      <a:pt x="118" y="2408"/>
                      <a:pt x="257" y="2326"/>
                      <a:pt x="328" y="2204"/>
                    </a:cubicBezTo>
                    <a:cubicBezTo>
                      <a:pt x="539" y="1867"/>
                      <a:pt x="739" y="1529"/>
                      <a:pt x="908" y="1171"/>
                    </a:cubicBezTo>
                    <a:cubicBezTo>
                      <a:pt x="1055" y="875"/>
                      <a:pt x="1161" y="559"/>
                      <a:pt x="1277" y="243"/>
                    </a:cubicBezTo>
                    <a:cubicBezTo>
                      <a:pt x="1298" y="179"/>
                      <a:pt x="1266" y="95"/>
                      <a:pt x="1256" y="0"/>
                    </a:cubicBezTo>
                    <a:close/>
                    <a:moveTo>
                      <a:pt x="14" y="2508"/>
                    </a:moveTo>
                    <a:lnTo>
                      <a:pt x="14" y="2508"/>
                    </a:lnTo>
                    <a:cubicBezTo>
                      <a:pt x="9" y="2512"/>
                      <a:pt x="5" y="2516"/>
                      <a:pt x="1" y="2521"/>
                    </a:cubicBezTo>
                    <a:lnTo>
                      <a:pt x="12" y="2532"/>
                    </a:lnTo>
                    <a:cubicBezTo>
                      <a:pt x="13" y="2524"/>
                      <a:pt x="13" y="2516"/>
                      <a:pt x="14" y="250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57" name="Google Shape;757;p5"/>
              <p:cNvSpPr/>
              <p:nvPr/>
            </p:nvSpPr>
            <p:spPr>
              <a:xfrm>
                <a:off x="6909800" y="1340600"/>
                <a:ext cx="19525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915" extrusionOk="0">
                    <a:moveTo>
                      <a:pt x="56" y="1"/>
                    </a:moveTo>
                    <a:cubicBezTo>
                      <a:pt x="42" y="1"/>
                      <a:pt x="27" y="2"/>
                      <a:pt x="10" y="4"/>
                    </a:cubicBezTo>
                    <a:cubicBezTo>
                      <a:pt x="21" y="119"/>
                      <a:pt x="0" y="246"/>
                      <a:pt x="42" y="362"/>
                    </a:cubicBezTo>
                    <a:cubicBezTo>
                      <a:pt x="221" y="879"/>
                      <a:pt x="422" y="1385"/>
                      <a:pt x="622" y="1902"/>
                    </a:cubicBezTo>
                    <a:cubicBezTo>
                      <a:pt x="627" y="1912"/>
                      <a:pt x="645" y="1915"/>
                      <a:pt x="672" y="1915"/>
                    </a:cubicBezTo>
                    <a:cubicBezTo>
                      <a:pt x="700" y="1915"/>
                      <a:pt x="738" y="1912"/>
                      <a:pt x="781" y="1912"/>
                    </a:cubicBezTo>
                    <a:cubicBezTo>
                      <a:pt x="717" y="1290"/>
                      <a:pt x="411" y="742"/>
                      <a:pt x="242" y="161"/>
                    </a:cubicBezTo>
                    <a:cubicBezTo>
                      <a:pt x="223" y="85"/>
                      <a:pt x="187" y="1"/>
                      <a:pt x="5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58" name="Google Shape;758;p5"/>
              <p:cNvSpPr/>
              <p:nvPr/>
            </p:nvSpPr>
            <p:spPr>
              <a:xfrm>
                <a:off x="7078275" y="1286350"/>
                <a:ext cx="472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27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1762" y="64"/>
                      <a:pt x="1688" y="106"/>
                      <a:pt x="1603" y="138"/>
                    </a:cubicBezTo>
                    <a:cubicBezTo>
                      <a:pt x="1514" y="168"/>
                      <a:pt x="1416" y="197"/>
                      <a:pt x="1317" y="227"/>
                    </a:cubicBezTo>
                    <a:lnTo>
                      <a:pt x="1317" y="227"/>
                    </a:lnTo>
                    <a:cubicBezTo>
                      <a:pt x="1318" y="225"/>
                      <a:pt x="1318" y="224"/>
                      <a:pt x="1319" y="222"/>
                    </a:cubicBezTo>
                    <a:lnTo>
                      <a:pt x="1319" y="222"/>
                    </a:lnTo>
                    <a:lnTo>
                      <a:pt x="1298" y="233"/>
                    </a:lnTo>
                    <a:cubicBezTo>
                      <a:pt x="1304" y="231"/>
                      <a:pt x="1311" y="229"/>
                      <a:pt x="1317" y="227"/>
                    </a:cubicBezTo>
                    <a:lnTo>
                      <a:pt x="1317" y="227"/>
                    </a:lnTo>
                    <a:cubicBezTo>
                      <a:pt x="1242" y="424"/>
                      <a:pt x="1085" y="486"/>
                      <a:pt x="897" y="507"/>
                    </a:cubicBezTo>
                    <a:lnTo>
                      <a:pt x="907" y="486"/>
                    </a:lnTo>
                    <a:lnTo>
                      <a:pt x="907" y="486"/>
                    </a:lnTo>
                    <a:cubicBezTo>
                      <a:pt x="728" y="855"/>
                      <a:pt x="232" y="834"/>
                      <a:pt x="0" y="1171"/>
                    </a:cubicBezTo>
                    <a:cubicBezTo>
                      <a:pt x="73" y="1199"/>
                      <a:pt x="115" y="1226"/>
                      <a:pt x="146" y="1226"/>
                    </a:cubicBezTo>
                    <a:cubicBezTo>
                      <a:pt x="150" y="1226"/>
                      <a:pt x="155" y="1226"/>
                      <a:pt x="159" y="1224"/>
                    </a:cubicBezTo>
                    <a:cubicBezTo>
                      <a:pt x="802" y="1024"/>
                      <a:pt x="1371" y="697"/>
                      <a:pt x="1846" y="212"/>
                    </a:cubicBezTo>
                    <a:cubicBezTo>
                      <a:pt x="1877" y="180"/>
                      <a:pt x="1867" y="106"/>
                      <a:pt x="188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59" name="Google Shape;759;p5"/>
              <p:cNvSpPr/>
              <p:nvPr/>
            </p:nvSpPr>
            <p:spPr>
              <a:xfrm>
                <a:off x="6799300" y="1294250"/>
                <a:ext cx="456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919" extrusionOk="0">
                    <a:moveTo>
                      <a:pt x="142" y="0"/>
                    </a:moveTo>
                    <a:cubicBezTo>
                      <a:pt x="98" y="0"/>
                      <a:pt x="52" y="10"/>
                      <a:pt x="1" y="33"/>
                    </a:cubicBezTo>
                    <a:cubicBezTo>
                      <a:pt x="96" y="297"/>
                      <a:pt x="328" y="360"/>
                      <a:pt x="507" y="444"/>
                    </a:cubicBezTo>
                    <a:cubicBezTo>
                      <a:pt x="908" y="634"/>
                      <a:pt x="1266" y="918"/>
                      <a:pt x="1730" y="918"/>
                    </a:cubicBezTo>
                    <a:cubicBezTo>
                      <a:pt x="1762" y="918"/>
                      <a:pt x="1784" y="866"/>
                      <a:pt x="1826" y="834"/>
                    </a:cubicBezTo>
                    <a:cubicBezTo>
                      <a:pt x="1730" y="644"/>
                      <a:pt x="1530" y="665"/>
                      <a:pt x="1383" y="581"/>
                    </a:cubicBezTo>
                    <a:cubicBezTo>
                      <a:pt x="1245" y="508"/>
                      <a:pt x="1098" y="454"/>
                      <a:pt x="961" y="391"/>
                    </a:cubicBezTo>
                    <a:cubicBezTo>
                      <a:pt x="802" y="318"/>
                      <a:pt x="655" y="222"/>
                      <a:pt x="497" y="149"/>
                    </a:cubicBezTo>
                    <a:cubicBezTo>
                      <a:pt x="385" y="93"/>
                      <a:pt x="279" y="0"/>
                      <a:pt x="1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5"/>
              <p:cNvSpPr/>
              <p:nvPr/>
            </p:nvSpPr>
            <p:spPr>
              <a:xfrm>
                <a:off x="6870500" y="1283450"/>
                <a:ext cx="361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94" extrusionOk="0">
                    <a:moveTo>
                      <a:pt x="0" y="1"/>
                    </a:moveTo>
                    <a:cubicBezTo>
                      <a:pt x="106" y="265"/>
                      <a:pt x="307" y="401"/>
                      <a:pt x="464" y="560"/>
                    </a:cubicBezTo>
                    <a:cubicBezTo>
                      <a:pt x="766" y="882"/>
                      <a:pt x="1099" y="1164"/>
                      <a:pt x="1270" y="1576"/>
                    </a:cubicBezTo>
                    <a:lnTo>
                      <a:pt x="1270" y="1576"/>
                    </a:lnTo>
                    <a:cubicBezTo>
                      <a:pt x="1322" y="1493"/>
                      <a:pt x="1384" y="1402"/>
                      <a:pt x="1446" y="1319"/>
                    </a:cubicBezTo>
                    <a:cubicBezTo>
                      <a:pt x="1097" y="708"/>
                      <a:pt x="549" y="201"/>
                      <a:pt x="0" y="1"/>
                    </a:cubicBezTo>
                    <a:close/>
                    <a:moveTo>
                      <a:pt x="1270" y="1576"/>
                    </a:moveTo>
                    <a:cubicBezTo>
                      <a:pt x="1269" y="1578"/>
                      <a:pt x="1267" y="1580"/>
                      <a:pt x="1266" y="1583"/>
                    </a:cubicBezTo>
                    <a:lnTo>
                      <a:pt x="1277" y="1593"/>
                    </a:lnTo>
                    <a:cubicBezTo>
                      <a:pt x="1275" y="1588"/>
                      <a:pt x="1272" y="1582"/>
                      <a:pt x="1270" y="157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5"/>
              <p:cNvSpPr/>
              <p:nvPr/>
            </p:nvSpPr>
            <p:spPr>
              <a:xfrm>
                <a:off x="6901875" y="1177975"/>
                <a:ext cx="2085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21" extrusionOk="0">
                    <a:moveTo>
                      <a:pt x="53" y="1"/>
                    </a:moveTo>
                    <a:cubicBezTo>
                      <a:pt x="32" y="43"/>
                      <a:pt x="1" y="85"/>
                      <a:pt x="11" y="117"/>
                    </a:cubicBezTo>
                    <a:lnTo>
                      <a:pt x="707" y="1889"/>
                    </a:lnTo>
                    <a:cubicBezTo>
                      <a:pt x="718" y="1910"/>
                      <a:pt x="749" y="1910"/>
                      <a:pt x="770" y="1920"/>
                    </a:cubicBezTo>
                    <a:cubicBezTo>
                      <a:pt x="781" y="1920"/>
                      <a:pt x="802" y="1910"/>
                      <a:pt x="823" y="1910"/>
                    </a:cubicBezTo>
                    <a:cubicBezTo>
                      <a:pt x="834" y="1362"/>
                      <a:pt x="391" y="275"/>
                      <a:pt x="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5"/>
              <p:cNvSpPr/>
              <p:nvPr/>
            </p:nvSpPr>
            <p:spPr>
              <a:xfrm>
                <a:off x="7011300" y="1265275"/>
                <a:ext cx="364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19" extrusionOk="0">
                    <a:moveTo>
                      <a:pt x="1456" y="0"/>
                    </a:moveTo>
                    <a:lnTo>
                      <a:pt x="1456" y="0"/>
                    </a:lnTo>
                    <a:cubicBezTo>
                      <a:pt x="1277" y="63"/>
                      <a:pt x="1181" y="63"/>
                      <a:pt x="1139" y="116"/>
                    </a:cubicBezTo>
                    <a:cubicBezTo>
                      <a:pt x="760" y="495"/>
                      <a:pt x="285" y="791"/>
                      <a:pt x="0" y="1318"/>
                    </a:cubicBezTo>
                    <a:cubicBezTo>
                      <a:pt x="370" y="1245"/>
                      <a:pt x="380" y="1245"/>
                      <a:pt x="507" y="1107"/>
                    </a:cubicBezTo>
                    <a:cubicBezTo>
                      <a:pt x="813" y="781"/>
                      <a:pt x="1214" y="538"/>
                      <a:pt x="145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5"/>
              <p:cNvSpPr/>
              <p:nvPr/>
            </p:nvSpPr>
            <p:spPr>
              <a:xfrm>
                <a:off x="7002075" y="1189325"/>
                <a:ext cx="129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804" extrusionOk="0">
                    <a:moveTo>
                      <a:pt x="380" y="1"/>
                    </a:moveTo>
                    <a:lnTo>
                      <a:pt x="380" y="1"/>
                    </a:lnTo>
                    <a:cubicBezTo>
                      <a:pt x="158" y="612"/>
                      <a:pt x="22" y="1161"/>
                      <a:pt x="1" y="1804"/>
                    </a:cubicBezTo>
                    <a:cubicBezTo>
                      <a:pt x="390" y="1298"/>
                      <a:pt x="517" y="676"/>
                      <a:pt x="3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5"/>
              <p:cNvSpPr/>
              <p:nvPr/>
            </p:nvSpPr>
            <p:spPr>
              <a:xfrm>
                <a:off x="6925075" y="1347775"/>
                <a:ext cx="1980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504" extrusionOk="0">
                    <a:moveTo>
                      <a:pt x="95" y="1"/>
                    </a:moveTo>
                    <a:cubicBezTo>
                      <a:pt x="64" y="22"/>
                      <a:pt x="32" y="43"/>
                      <a:pt x="1" y="54"/>
                    </a:cubicBezTo>
                    <a:cubicBezTo>
                      <a:pt x="32" y="160"/>
                      <a:pt x="64" y="254"/>
                      <a:pt x="95" y="349"/>
                    </a:cubicBezTo>
                    <a:cubicBezTo>
                      <a:pt x="138" y="455"/>
                      <a:pt x="191" y="549"/>
                      <a:pt x="233" y="655"/>
                    </a:cubicBezTo>
                    <a:cubicBezTo>
                      <a:pt x="285" y="771"/>
                      <a:pt x="338" y="898"/>
                      <a:pt x="391" y="1013"/>
                    </a:cubicBezTo>
                    <a:cubicBezTo>
                      <a:pt x="433" y="1119"/>
                      <a:pt x="475" y="1224"/>
                      <a:pt x="517" y="1320"/>
                    </a:cubicBezTo>
                    <a:cubicBezTo>
                      <a:pt x="555" y="1403"/>
                      <a:pt x="575" y="1504"/>
                      <a:pt x="696" y="1504"/>
                    </a:cubicBezTo>
                    <a:cubicBezTo>
                      <a:pt x="712" y="1504"/>
                      <a:pt x="730" y="1502"/>
                      <a:pt x="749" y="1499"/>
                    </a:cubicBezTo>
                    <a:cubicBezTo>
                      <a:pt x="760" y="1446"/>
                      <a:pt x="791" y="1372"/>
                      <a:pt x="770" y="1320"/>
                    </a:cubicBezTo>
                    <a:cubicBezTo>
                      <a:pt x="602" y="919"/>
                      <a:pt x="423" y="518"/>
                      <a:pt x="243" y="117"/>
                    </a:cubicBezTo>
                    <a:cubicBezTo>
                      <a:pt x="222" y="64"/>
                      <a:pt x="149" y="4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5"/>
              <p:cNvSpPr/>
              <p:nvPr/>
            </p:nvSpPr>
            <p:spPr>
              <a:xfrm>
                <a:off x="6818300" y="1259475"/>
                <a:ext cx="1717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50" extrusionOk="0">
                    <a:moveTo>
                      <a:pt x="74" y="0"/>
                    </a:moveTo>
                    <a:cubicBezTo>
                      <a:pt x="42" y="190"/>
                      <a:pt x="21" y="338"/>
                      <a:pt x="0" y="464"/>
                    </a:cubicBezTo>
                    <a:cubicBezTo>
                      <a:pt x="282" y="761"/>
                      <a:pt x="366" y="849"/>
                      <a:pt x="439" y="849"/>
                    </a:cubicBezTo>
                    <a:cubicBezTo>
                      <a:pt x="469" y="849"/>
                      <a:pt x="498" y="834"/>
                      <a:pt x="538" y="812"/>
                    </a:cubicBezTo>
                    <a:cubicBezTo>
                      <a:pt x="485" y="696"/>
                      <a:pt x="433" y="570"/>
                      <a:pt x="380" y="453"/>
                    </a:cubicBezTo>
                    <a:cubicBezTo>
                      <a:pt x="496" y="390"/>
                      <a:pt x="644" y="495"/>
                      <a:pt x="686" y="295"/>
                    </a:cubicBezTo>
                    <a:cubicBezTo>
                      <a:pt x="559" y="116"/>
                      <a:pt x="380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5"/>
              <p:cNvSpPr/>
              <p:nvPr/>
            </p:nvSpPr>
            <p:spPr>
              <a:xfrm>
                <a:off x="7087750" y="1281350"/>
                <a:ext cx="287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785" extrusionOk="0">
                    <a:moveTo>
                      <a:pt x="961" y="0"/>
                    </a:moveTo>
                    <a:cubicBezTo>
                      <a:pt x="613" y="190"/>
                      <a:pt x="307" y="433"/>
                      <a:pt x="1" y="717"/>
                    </a:cubicBezTo>
                    <a:cubicBezTo>
                      <a:pt x="67" y="767"/>
                      <a:pt x="126" y="785"/>
                      <a:pt x="181" y="785"/>
                    </a:cubicBezTo>
                    <a:cubicBezTo>
                      <a:pt x="311" y="785"/>
                      <a:pt x="417" y="686"/>
                      <a:pt x="528" y="686"/>
                    </a:cubicBezTo>
                    <a:lnTo>
                      <a:pt x="518" y="707"/>
                    </a:lnTo>
                    <a:cubicBezTo>
                      <a:pt x="609" y="554"/>
                      <a:pt x="740" y="461"/>
                      <a:pt x="919" y="426"/>
                    </a:cubicBezTo>
                    <a:lnTo>
                      <a:pt x="919" y="426"/>
                    </a:lnTo>
                    <a:cubicBezTo>
                      <a:pt x="919" y="428"/>
                      <a:pt x="919" y="431"/>
                      <a:pt x="919" y="433"/>
                    </a:cubicBezTo>
                    <a:lnTo>
                      <a:pt x="940" y="422"/>
                    </a:lnTo>
                    <a:lnTo>
                      <a:pt x="940" y="422"/>
                    </a:lnTo>
                    <a:cubicBezTo>
                      <a:pt x="933" y="423"/>
                      <a:pt x="926" y="424"/>
                      <a:pt x="919" y="426"/>
                    </a:cubicBezTo>
                    <a:lnTo>
                      <a:pt x="919" y="426"/>
                    </a:lnTo>
                    <a:cubicBezTo>
                      <a:pt x="927" y="292"/>
                      <a:pt x="1148" y="197"/>
                      <a:pt x="9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5"/>
              <p:cNvSpPr/>
              <p:nvPr/>
            </p:nvSpPr>
            <p:spPr>
              <a:xfrm>
                <a:off x="6915850" y="1178500"/>
                <a:ext cx="124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5" y="507"/>
                      <a:pt x="169" y="666"/>
                      <a:pt x="496" y="971"/>
                    </a:cubicBezTo>
                    <a:cubicBezTo>
                      <a:pt x="496" y="476"/>
                      <a:pt x="338" y="181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5"/>
              <p:cNvSpPr/>
              <p:nvPr/>
            </p:nvSpPr>
            <p:spPr>
              <a:xfrm>
                <a:off x="6982050" y="1319600"/>
                <a:ext cx="114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192" extrusionOk="0">
                    <a:moveTo>
                      <a:pt x="347" y="1"/>
                    </a:moveTo>
                    <a:cubicBezTo>
                      <a:pt x="312" y="1"/>
                      <a:pt x="269" y="10"/>
                      <a:pt x="221" y="31"/>
                    </a:cubicBezTo>
                    <a:cubicBezTo>
                      <a:pt x="305" y="401"/>
                      <a:pt x="0" y="748"/>
                      <a:pt x="127" y="1191"/>
                    </a:cubicBezTo>
                    <a:cubicBezTo>
                      <a:pt x="221" y="1149"/>
                      <a:pt x="253" y="1139"/>
                      <a:pt x="253" y="1128"/>
                    </a:cubicBezTo>
                    <a:cubicBezTo>
                      <a:pt x="327" y="790"/>
                      <a:pt x="401" y="453"/>
                      <a:pt x="443" y="105"/>
                    </a:cubicBezTo>
                    <a:cubicBezTo>
                      <a:pt x="457" y="41"/>
                      <a:pt x="419" y="1"/>
                      <a:pt x="3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5"/>
              <p:cNvSpPr/>
              <p:nvPr/>
            </p:nvSpPr>
            <p:spPr>
              <a:xfrm>
                <a:off x="6846525" y="1222850"/>
                <a:ext cx="2242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897" h="906" extrusionOk="0">
                    <a:moveTo>
                      <a:pt x="179" y="0"/>
                    </a:moveTo>
                    <a:cubicBezTo>
                      <a:pt x="136" y="0"/>
                      <a:pt x="77" y="10"/>
                      <a:pt x="0" y="10"/>
                    </a:cubicBezTo>
                    <a:cubicBezTo>
                      <a:pt x="190" y="400"/>
                      <a:pt x="453" y="621"/>
                      <a:pt x="896" y="906"/>
                    </a:cubicBezTo>
                    <a:cubicBezTo>
                      <a:pt x="759" y="389"/>
                      <a:pt x="485" y="210"/>
                      <a:pt x="232" y="10"/>
                    </a:cubicBezTo>
                    <a:cubicBezTo>
                      <a:pt x="218" y="3"/>
                      <a:pt x="200" y="0"/>
                      <a:pt x="17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5"/>
              <p:cNvSpPr/>
              <p:nvPr/>
            </p:nvSpPr>
            <p:spPr>
              <a:xfrm>
                <a:off x="7016575" y="1294525"/>
                <a:ext cx="242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687" extrusionOk="0">
                    <a:moveTo>
                      <a:pt x="876" y="0"/>
                    </a:moveTo>
                    <a:cubicBezTo>
                      <a:pt x="359" y="254"/>
                      <a:pt x="243" y="338"/>
                      <a:pt x="0" y="686"/>
                    </a:cubicBezTo>
                    <a:cubicBezTo>
                      <a:pt x="391" y="654"/>
                      <a:pt x="623" y="401"/>
                      <a:pt x="876" y="211"/>
                    </a:cubicBezTo>
                    <a:cubicBezTo>
                      <a:pt x="949" y="159"/>
                      <a:pt x="970" y="75"/>
                      <a:pt x="8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5"/>
              <p:cNvSpPr/>
              <p:nvPr/>
            </p:nvSpPr>
            <p:spPr>
              <a:xfrm>
                <a:off x="6992050" y="1190100"/>
                <a:ext cx="10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077" extrusionOk="0">
                    <a:moveTo>
                      <a:pt x="116" y="1"/>
                    </a:moveTo>
                    <a:cubicBezTo>
                      <a:pt x="85" y="328"/>
                      <a:pt x="43" y="634"/>
                      <a:pt x="1" y="1077"/>
                    </a:cubicBezTo>
                    <a:cubicBezTo>
                      <a:pt x="338" y="718"/>
                      <a:pt x="423" y="371"/>
                      <a:pt x="275" y="43"/>
                    </a:cubicBezTo>
                    <a:cubicBezTo>
                      <a:pt x="264" y="22"/>
                      <a:pt x="191" y="22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5"/>
              <p:cNvSpPr/>
              <p:nvPr/>
            </p:nvSpPr>
            <p:spPr>
              <a:xfrm>
                <a:off x="6956975" y="1165075"/>
                <a:ext cx="95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971" extrusionOk="0">
                    <a:moveTo>
                      <a:pt x="244" y="0"/>
                    </a:moveTo>
                    <a:cubicBezTo>
                      <a:pt x="1" y="275"/>
                      <a:pt x="75" y="517"/>
                      <a:pt x="75" y="739"/>
                    </a:cubicBezTo>
                    <a:cubicBezTo>
                      <a:pt x="75" y="844"/>
                      <a:pt x="106" y="960"/>
                      <a:pt x="254" y="971"/>
                    </a:cubicBezTo>
                    <a:cubicBezTo>
                      <a:pt x="380" y="580"/>
                      <a:pt x="380" y="580"/>
                      <a:pt x="24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5"/>
              <p:cNvSpPr/>
              <p:nvPr/>
            </p:nvSpPr>
            <p:spPr>
              <a:xfrm>
                <a:off x="6987850" y="1272125"/>
                <a:ext cx="121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770" extrusionOk="0">
                    <a:moveTo>
                      <a:pt x="316" y="0"/>
                    </a:moveTo>
                    <a:cubicBezTo>
                      <a:pt x="0" y="190"/>
                      <a:pt x="137" y="507"/>
                      <a:pt x="105" y="770"/>
                    </a:cubicBezTo>
                    <a:cubicBezTo>
                      <a:pt x="232" y="559"/>
                      <a:pt x="485" y="359"/>
                      <a:pt x="31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5"/>
              <p:cNvSpPr/>
              <p:nvPr/>
            </p:nvSpPr>
            <p:spPr>
              <a:xfrm>
                <a:off x="6935100" y="1174275"/>
                <a:ext cx="13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014" extrusionOk="0">
                    <a:moveTo>
                      <a:pt x="128" y="1"/>
                    </a:moveTo>
                    <a:cubicBezTo>
                      <a:pt x="92" y="1"/>
                      <a:pt x="48" y="24"/>
                      <a:pt x="1" y="86"/>
                    </a:cubicBezTo>
                    <a:cubicBezTo>
                      <a:pt x="116" y="339"/>
                      <a:pt x="243" y="613"/>
                      <a:pt x="433" y="1014"/>
                    </a:cubicBezTo>
                    <a:cubicBezTo>
                      <a:pt x="507" y="824"/>
                      <a:pt x="549" y="761"/>
                      <a:pt x="538" y="718"/>
                    </a:cubicBezTo>
                    <a:cubicBezTo>
                      <a:pt x="444" y="497"/>
                      <a:pt x="338" y="286"/>
                      <a:pt x="222" y="75"/>
                    </a:cubicBezTo>
                    <a:cubicBezTo>
                      <a:pt x="205" y="35"/>
                      <a:pt x="17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5"/>
              <p:cNvSpPr/>
              <p:nvPr/>
            </p:nvSpPr>
            <p:spPr>
              <a:xfrm>
                <a:off x="6811125" y="1282225"/>
                <a:ext cx="2037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383" extrusionOk="0">
                    <a:moveTo>
                      <a:pt x="129" y="1"/>
                    </a:moveTo>
                    <a:cubicBezTo>
                      <a:pt x="68" y="1"/>
                      <a:pt x="0" y="41"/>
                      <a:pt x="34" y="176"/>
                    </a:cubicBezTo>
                    <a:cubicBezTo>
                      <a:pt x="231" y="230"/>
                      <a:pt x="420" y="382"/>
                      <a:pt x="672" y="382"/>
                    </a:cubicBezTo>
                    <a:cubicBezTo>
                      <a:pt x="717" y="382"/>
                      <a:pt x="765" y="377"/>
                      <a:pt x="814" y="366"/>
                    </a:cubicBezTo>
                    <a:cubicBezTo>
                      <a:pt x="772" y="282"/>
                      <a:pt x="762" y="187"/>
                      <a:pt x="720" y="176"/>
                    </a:cubicBezTo>
                    <a:cubicBezTo>
                      <a:pt x="540" y="103"/>
                      <a:pt x="361" y="50"/>
                      <a:pt x="171" y="7"/>
                    </a:cubicBezTo>
                    <a:cubicBezTo>
                      <a:pt x="159" y="3"/>
                      <a:pt x="144" y="1"/>
                      <a:pt x="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5"/>
              <p:cNvSpPr/>
              <p:nvPr/>
            </p:nvSpPr>
            <p:spPr>
              <a:xfrm>
                <a:off x="7024750" y="1312725"/>
                <a:ext cx="176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423" extrusionOk="0">
                    <a:moveTo>
                      <a:pt x="707" y="1"/>
                    </a:moveTo>
                    <a:cubicBezTo>
                      <a:pt x="190" y="64"/>
                      <a:pt x="127" y="106"/>
                      <a:pt x="1" y="422"/>
                    </a:cubicBezTo>
                    <a:cubicBezTo>
                      <a:pt x="306" y="380"/>
                      <a:pt x="528" y="233"/>
                      <a:pt x="7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5"/>
              <p:cNvSpPr/>
              <p:nvPr/>
            </p:nvSpPr>
            <p:spPr>
              <a:xfrm>
                <a:off x="6841775" y="1236000"/>
                <a:ext cx="1555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6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327"/>
                      <a:pt x="306" y="464"/>
                      <a:pt x="601" y="665"/>
                    </a:cubicBezTo>
                    <a:cubicBezTo>
                      <a:pt x="622" y="295"/>
                      <a:pt x="411" y="190"/>
                      <a:pt x="274" y="63"/>
                    </a:cubicBezTo>
                    <a:cubicBezTo>
                      <a:pt x="221" y="21"/>
                      <a:pt x="127" y="2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5"/>
              <p:cNvSpPr/>
              <p:nvPr/>
            </p:nvSpPr>
            <p:spPr>
              <a:xfrm>
                <a:off x="6973325" y="1278450"/>
                <a:ext cx="124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76" extrusionOk="0">
                    <a:moveTo>
                      <a:pt x="307" y="1"/>
                    </a:moveTo>
                    <a:cubicBezTo>
                      <a:pt x="233" y="222"/>
                      <a:pt x="1" y="401"/>
                      <a:pt x="180" y="676"/>
                    </a:cubicBezTo>
                    <a:cubicBezTo>
                      <a:pt x="296" y="475"/>
                      <a:pt x="497" y="296"/>
                      <a:pt x="3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5"/>
              <p:cNvSpPr/>
              <p:nvPr/>
            </p:nvSpPr>
            <p:spPr>
              <a:xfrm>
                <a:off x="6955925" y="1413700"/>
                <a:ext cx="792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582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0" y="380"/>
                      <a:pt x="11" y="401"/>
                      <a:pt x="317" y="581"/>
                    </a:cubicBezTo>
                    <a:cubicBezTo>
                      <a:pt x="254" y="317"/>
                      <a:pt x="254" y="127"/>
                      <a:pt x="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5"/>
              <p:cNvSpPr/>
              <p:nvPr/>
            </p:nvSpPr>
            <p:spPr>
              <a:xfrm>
                <a:off x="6978900" y="1402625"/>
                <a:ext cx="1317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76" extrusionOk="0">
                    <a:moveTo>
                      <a:pt x="516" y="1"/>
                    </a:moveTo>
                    <a:cubicBezTo>
                      <a:pt x="512" y="4"/>
                      <a:pt x="508" y="8"/>
                      <a:pt x="504" y="12"/>
                    </a:cubicBezTo>
                    <a:lnTo>
                      <a:pt x="504" y="12"/>
                    </a:lnTo>
                    <a:cubicBezTo>
                      <a:pt x="512" y="12"/>
                      <a:pt x="519" y="12"/>
                      <a:pt x="527" y="12"/>
                    </a:cubicBezTo>
                    <a:lnTo>
                      <a:pt x="516" y="1"/>
                    </a:lnTo>
                    <a:close/>
                    <a:moveTo>
                      <a:pt x="504" y="12"/>
                    </a:moveTo>
                    <a:lnTo>
                      <a:pt x="504" y="12"/>
                    </a:lnTo>
                    <a:cubicBezTo>
                      <a:pt x="50" y="23"/>
                      <a:pt x="0" y="70"/>
                      <a:pt x="52" y="476"/>
                    </a:cubicBezTo>
                    <a:cubicBezTo>
                      <a:pt x="216" y="301"/>
                      <a:pt x="360" y="156"/>
                      <a:pt x="504" y="12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781" name="Google Shape;781;p5"/>
          <p:cNvSpPr txBox="1">
            <a:spLocks noGrp="1"/>
          </p:cNvSpPr>
          <p:nvPr>
            <p:ph type="subTitle" idx="1"/>
          </p:nvPr>
        </p:nvSpPr>
        <p:spPr>
          <a:xfrm>
            <a:off x="945300" y="2624833"/>
            <a:ext cx="3759600" cy="670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Marcellus"/>
                <a:ea typeface="Marcellus"/>
                <a:cs typeface="Marcellus"/>
                <a:sym typeface="Marcell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2" name="Google Shape;782;p5"/>
          <p:cNvSpPr txBox="1">
            <a:spLocks noGrp="1"/>
          </p:cNvSpPr>
          <p:nvPr>
            <p:ph type="subTitle" idx="2"/>
          </p:nvPr>
        </p:nvSpPr>
        <p:spPr>
          <a:xfrm>
            <a:off x="7472217" y="2624833"/>
            <a:ext cx="3759600" cy="670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Marcellus"/>
                <a:ea typeface="Marcellus"/>
                <a:cs typeface="Marcellus"/>
                <a:sym typeface="Marcell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3" name="Google Shape;783;p5"/>
          <p:cNvSpPr txBox="1">
            <a:spLocks noGrp="1"/>
          </p:cNvSpPr>
          <p:nvPr>
            <p:ph type="subTitle" idx="3"/>
          </p:nvPr>
        </p:nvSpPr>
        <p:spPr>
          <a:xfrm>
            <a:off x="945300" y="3607800"/>
            <a:ext cx="3759600" cy="139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4" name="Google Shape;784;p5"/>
          <p:cNvSpPr txBox="1">
            <a:spLocks noGrp="1"/>
          </p:cNvSpPr>
          <p:nvPr>
            <p:ph type="subTitle" idx="4"/>
          </p:nvPr>
        </p:nvSpPr>
        <p:spPr>
          <a:xfrm>
            <a:off x="7472227" y="3607800"/>
            <a:ext cx="3759600" cy="139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5" name="Google Shape;785;p5"/>
          <p:cNvSpPr txBox="1">
            <a:spLocks noGrp="1"/>
          </p:cNvSpPr>
          <p:nvPr>
            <p:ph type="title"/>
          </p:nvPr>
        </p:nvSpPr>
        <p:spPr>
          <a:xfrm>
            <a:off x="848301" y="481667"/>
            <a:ext cx="3953600" cy="157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23072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6"/>
          <p:cNvSpPr txBox="1">
            <a:spLocks noGrp="1"/>
          </p:cNvSpPr>
          <p:nvPr>
            <p:ph type="title"/>
          </p:nvPr>
        </p:nvSpPr>
        <p:spPr>
          <a:xfrm>
            <a:off x="960000" y="481667"/>
            <a:ext cx="10272000" cy="936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pic>
        <p:nvPicPr>
          <p:cNvPr id="788" name="Google Shape;78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96065" y="5012633"/>
            <a:ext cx="2662604" cy="403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5898" y="5261633"/>
            <a:ext cx="2662604" cy="403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5465" y="5100767"/>
            <a:ext cx="2662604" cy="403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30798" y="5146600"/>
            <a:ext cx="2662604" cy="40368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2" name="Google Shape;792;p6"/>
          <p:cNvGrpSpPr/>
          <p:nvPr/>
        </p:nvGrpSpPr>
        <p:grpSpPr>
          <a:xfrm>
            <a:off x="-971678" y="-137170"/>
            <a:ext cx="3050588" cy="2437681"/>
            <a:chOff x="1340325" y="4148525"/>
            <a:chExt cx="1340250" cy="1070975"/>
          </a:xfrm>
        </p:grpSpPr>
        <p:sp>
          <p:nvSpPr>
            <p:cNvPr id="793" name="Google Shape;793;p6"/>
            <p:cNvSpPr/>
            <p:nvPr/>
          </p:nvSpPr>
          <p:spPr>
            <a:xfrm>
              <a:off x="2109700" y="4564650"/>
              <a:ext cx="162725" cy="32025"/>
            </a:xfrm>
            <a:custGeom>
              <a:avLst/>
              <a:gdLst/>
              <a:ahLst/>
              <a:cxnLst/>
              <a:rect l="l" t="t" r="r" b="b"/>
              <a:pathLst>
                <a:path w="6509" h="1281" extrusionOk="0">
                  <a:moveTo>
                    <a:pt x="5728" y="1"/>
                  </a:moveTo>
                  <a:cubicBezTo>
                    <a:pt x="4641" y="22"/>
                    <a:pt x="3565" y="148"/>
                    <a:pt x="2511" y="423"/>
                  </a:cubicBezTo>
                  <a:cubicBezTo>
                    <a:pt x="2110" y="528"/>
                    <a:pt x="1699" y="655"/>
                    <a:pt x="1287" y="728"/>
                  </a:cubicBezTo>
                  <a:cubicBezTo>
                    <a:pt x="823" y="812"/>
                    <a:pt x="412" y="1013"/>
                    <a:pt x="1" y="1245"/>
                  </a:cubicBezTo>
                  <a:cubicBezTo>
                    <a:pt x="76" y="1270"/>
                    <a:pt x="148" y="1281"/>
                    <a:pt x="218" y="1281"/>
                  </a:cubicBezTo>
                  <a:cubicBezTo>
                    <a:pt x="410" y="1281"/>
                    <a:pt x="585" y="1202"/>
                    <a:pt x="771" y="1140"/>
                  </a:cubicBezTo>
                  <a:cubicBezTo>
                    <a:pt x="1045" y="1065"/>
                    <a:pt x="1330" y="1002"/>
                    <a:pt x="1604" y="929"/>
                  </a:cubicBezTo>
                  <a:cubicBezTo>
                    <a:pt x="1857" y="855"/>
                    <a:pt x="2110" y="781"/>
                    <a:pt x="2374" y="718"/>
                  </a:cubicBezTo>
                  <a:cubicBezTo>
                    <a:pt x="2648" y="655"/>
                    <a:pt x="2933" y="612"/>
                    <a:pt x="3218" y="549"/>
                  </a:cubicBezTo>
                  <a:cubicBezTo>
                    <a:pt x="3471" y="496"/>
                    <a:pt x="3734" y="444"/>
                    <a:pt x="3998" y="401"/>
                  </a:cubicBezTo>
                  <a:cubicBezTo>
                    <a:pt x="4283" y="359"/>
                    <a:pt x="4568" y="327"/>
                    <a:pt x="4852" y="296"/>
                  </a:cubicBezTo>
                  <a:cubicBezTo>
                    <a:pt x="5116" y="275"/>
                    <a:pt x="5379" y="285"/>
                    <a:pt x="5644" y="233"/>
                  </a:cubicBezTo>
                  <a:cubicBezTo>
                    <a:pt x="5686" y="226"/>
                    <a:pt x="5729" y="224"/>
                    <a:pt x="5772" y="224"/>
                  </a:cubicBezTo>
                  <a:cubicBezTo>
                    <a:pt x="5901" y="224"/>
                    <a:pt x="6031" y="246"/>
                    <a:pt x="6167" y="246"/>
                  </a:cubicBezTo>
                  <a:cubicBezTo>
                    <a:pt x="6276" y="246"/>
                    <a:pt x="6389" y="231"/>
                    <a:pt x="6508" y="180"/>
                  </a:cubicBezTo>
                  <a:cubicBezTo>
                    <a:pt x="6413" y="106"/>
                    <a:pt x="6371" y="43"/>
                    <a:pt x="6329" y="43"/>
                  </a:cubicBezTo>
                  <a:cubicBezTo>
                    <a:pt x="6129" y="11"/>
                    <a:pt x="5928" y="1"/>
                    <a:pt x="572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4" name="Google Shape;794;p6"/>
            <p:cNvSpPr/>
            <p:nvPr/>
          </p:nvSpPr>
          <p:spPr>
            <a:xfrm>
              <a:off x="2006625" y="4422950"/>
              <a:ext cx="145825" cy="39150"/>
            </a:xfrm>
            <a:custGeom>
              <a:avLst/>
              <a:gdLst/>
              <a:ahLst/>
              <a:cxnLst/>
              <a:rect l="l" t="t" r="r" b="b"/>
              <a:pathLst>
                <a:path w="5833" h="1566" extrusionOk="0">
                  <a:moveTo>
                    <a:pt x="5420" y="1"/>
                  </a:moveTo>
                  <a:cubicBezTo>
                    <a:pt x="5388" y="1"/>
                    <a:pt x="5357" y="2"/>
                    <a:pt x="5326" y="5"/>
                  </a:cubicBezTo>
                  <a:cubicBezTo>
                    <a:pt x="4419" y="79"/>
                    <a:pt x="3533" y="279"/>
                    <a:pt x="2658" y="501"/>
                  </a:cubicBezTo>
                  <a:cubicBezTo>
                    <a:pt x="2204" y="616"/>
                    <a:pt x="1761" y="775"/>
                    <a:pt x="1318" y="923"/>
                  </a:cubicBezTo>
                  <a:cubicBezTo>
                    <a:pt x="971" y="1049"/>
                    <a:pt x="612" y="1176"/>
                    <a:pt x="264" y="1323"/>
                  </a:cubicBezTo>
                  <a:cubicBezTo>
                    <a:pt x="200" y="1345"/>
                    <a:pt x="148" y="1418"/>
                    <a:pt x="0" y="1566"/>
                  </a:cubicBezTo>
                  <a:cubicBezTo>
                    <a:pt x="232" y="1545"/>
                    <a:pt x="338" y="1555"/>
                    <a:pt x="432" y="1523"/>
                  </a:cubicBezTo>
                  <a:cubicBezTo>
                    <a:pt x="1097" y="1270"/>
                    <a:pt x="1772" y="1059"/>
                    <a:pt x="2447" y="848"/>
                  </a:cubicBezTo>
                  <a:cubicBezTo>
                    <a:pt x="3017" y="670"/>
                    <a:pt x="3596" y="522"/>
                    <a:pt x="4187" y="416"/>
                  </a:cubicBezTo>
                  <a:cubicBezTo>
                    <a:pt x="4704" y="321"/>
                    <a:pt x="5220" y="248"/>
                    <a:pt x="5832" y="142"/>
                  </a:cubicBezTo>
                  <a:cubicBezTo>
                    <a:pt x="5717" y="68"/>
                    <a:pt x="5685" y="26"/>
                    <a:pt x="5653" y="16"/>
                  </a:cubicBezTo>
                  <a:cubicBezTo>
                    <a:pt x="5578" y="8"/>
                    <a:pt x="5498" y="1"/>
                    <a:pt x="542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5" name="Google Shape;795;p6"/>
            <p:cNvSpPr/>
            <p:nvPr/>
          </p:nvSpPr>
          <p:spPr>
            <a:xfrm>
              <a:off x="1869525" y="4325725"/>
              <a:ext cx="129475" cy="37825"/>
            </a:xfrm>
            <a:custGeom>
              <a:avLst/>
              <a:gdLst/>
              <a:ahLst/>
              <a:cxnLst/>
              <a:rect l="l" t="t" r="r" b="b"/>
              <a:pathLst>
                <a:path w="5179" h="1513" extrusionOk="0">
                  <a:moveTo>
                    <a:pt x="1413" y="793"/>
                  </a:moveTo>
                  <a:cubicBezTo>
                    <a:pt x="1417" y="795"/>
                    <a:pt x="1420" y="796"/>
                    <a:pt x="1423" y="798"/>
                  </a:cubicBezTo>
                  <a:lnTo>
                    <a:pt x="1423" y="798"/>
                  </a:lnTo>
                  <a:cubicBezTo>
                    <a:pt x="1427" y="796"/>
                    <a:pt x="1431" y="795"/>
                    <a:pt x="1434" y="793"/>
                  </a:cubicBezTo>
                  <a:close/>
                  <a:moveTo>
                    <a:pt x="5006" y="0"/>
                  </a:moveTo>
                  <a:cubicBezTo>
                    <a:pt x="5000" y="0"/>
                    <a:pt x="4994" y="1"/>
                    <a:pt x="4988" y="2"/>
                  </a:cubicBezTo>
                  <a:cubicBezTo>
                    <a:pt x="4493" y="108"/>
                    <a:pt x="3997" y="202"/>
                    <a:pt x="3512" y="329"/>
                  </a:cubicBezTo>
                  <a:cubicBezTo>
                    <a:pt x="2995" y="455"/>
                    <a:pt x="2499" y="603"/>
                    <a:pt x="1983" y="751"/>
                  </a:cubicBezTo>
                  <a:cubicBezTo>
                    <a:pt x="1855" y="786"/>
                    <a:pt x="1733" y="841"/>
                    <a:pt x="1605" y="841"/>
                  </a:cubicBezTo>
                  <a:cubicBezTo>
                    <a:pt x="1546" y="841"/>
                    <a:pt x="1486" y="829"/>
                    <a:pt x="1423" y="798"/>
                  </a:cubicBezTo>
                  <a:lnTo>
                    <a:pt x="1423" y="798"/>
                  </a:lnTo>
                  <a:cubicBezTo>
                    <a:pt x="1184" y="912"/>
                    <a:pt x="946" y="1006"/>
                    <a:pt x="706" y="1120"/>
                  </a:cubicBezTo>
                  <a:cubicBezTo>
                    <a:pt x="495" y="1236"/>
                    <a:pt x="232" y="1247"/>
                    <a:pt x="0" y="1458"/>
                  </a:cubicBezTo>
                  <a:cubicBezTo>
                    <a:pt x="108" y="1497"/>
                    <a:pt x="204" y="1512"/>
                    <a:pt x="292" y="1512"/>
                  </a:cubicBezTo>
                  <a:cubicBezTo>
                    <a:pt x="419" y="1512"/>
                    <a:pt x="531" y="1480"/>
                    <a:pt x="643" y="1437"/>
                  </a:cubicBezTo>
                  <a:cubicBezTo>
                    <a:pt x="886" y="1352"/>
                    <a:pt x="1139" y="1247"/>
                    <a:pt x="1392" y="1184"/>
                  </a:cubicBezTo>
                  <a:cubicBezTo>
                    <a:pt x="2278" y="941"/>
                    <a:pt x="3174" y="709"/>
                    <a:pt x="4071" y="477"/>
                  </a:cubicBezTo>
                  <a:cubicBezTo>
                    <a:pt x="4366" y="392"/>
                    <a:pt x="4672" y="340"/>
                    <a:pt x="4967" y="255"/>
                  </a:cubicBezTo>
                  <a:cubicBezTo>
                    <a:pt x="5062" y="234"/>
                    <a:pt x="5178" y="192"/>
                    <a:pt x="5115" y="34"/>
                  </a:cubicBezTo>
                  <a:cubicBezTo>
                    <a:pt x="5079" y="25"/>
                    <a:pt x="5042" y="0"/>
                    <a:pt x="500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6" name="Google Shape;796;p6"/>
            <p:cNvSpPr/>
            <p:nvPr/>
          </p:nvSpPr>
          <p:spPr>
            <a:xfrm>
              <a:off x="2142400" y="4545925"/>
              <a:ext cx="106550" cy="22450"/>
            </a:xfrm>
            <a:custGeom>
              <a:avLst/>
              <a:gdLst/>
              <a:ahLst/>
              <a:cxnLst/>
              <a:rect l="l" t="t" r="r" b="b"/>
              <a:pathLst>
                <a:path w="4262" h="898" extrusionOk="0">
                  <a:moveTo>
                    <a:pt x="4019" y="0"/>
                  </a:moveTo>
                  <a:cubicBezTo>
                    <a:pt x="2679" y="64"/>
                    <a:pt x="1404" y="391"/>
                    <a:pt x="138" y="771"/>
                  </a:cubicBezTo>
                  <a:cubicBezTo>
                    <a:pt x="85" y="792"/>
                    <a:pt x="43" y="855"/>
                    <a:pt x="0" y="897"/>
                  </a:cubicBezTo>
                  <a:cubicBezTo>
                    <a:pt x="1425" y="675"/>
                    <a:pt x="2785" y="317"/>
                    <a:pt x="4188" y="180"/>
                  </a:cubicBezTo>
                  <a:cubicBezTo>
                    <a:pt x="4209" y="180"/>
                    <a:pt x="4219" y="117"/>
                    <a:pt x="4261" y="54"/>
                  </a:cubicBezTo>
                  <a:cubicBezTo>
                    <a:pt x="4177" y="33"/>
                    <a:pt x="4093" y="0"/>
                    <a:pt x="4019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7" name="Google Shape;797;p6"/>
            <p:cNvSpPr/>
            <p:nvPr/>
          </p:nvSpPr>
          <p:spPr>
            <a:xfrm>
              <a:off x="2266075" y="4664100"/>
              <a:ext cx="95200" cy="10525"/>
            </a:xfrm>
            <a:custGeom>
              <a:avLst/>
              <a:gdLst/>
              <a:ahLst/>
              <a:cxnLst/>
              <a:rect l="l" t="t" r="r" b="b"/>
              <a:pathLst>
                <a:path w="3808" h="421" extrusionOk="0">
                  <a:moveTo>
                    <a:pt x="1227" y="0"/>
                  </a:moveTo>
                  <a:cubicBezTo>
                    <a:pt x="937" y="0"/>
                    <a:pt x="648" y="12"/>
                    <a:pt x="359" y="41"/>
                  </a:cubicBezTo>
                  <a:cubicBezTo>
                    <a:pt x="253" y="52"/>
                    <a:pt x="169" y="115"/>
                    <a:pt x="0" y="167"/>
                  </a:cubicBezTo>
                  <a:cubicBezTo>
                    <a:pt x="127" y="230"/>
                    <a:pt x="179" y="284"/>
                    <a:pt x="232" y="284"/>
                  </a:cubicBezTo>
                  <a:cubicBezTo>
                    <a:pt x="509" y="269"/>
                    <a:pt x="785" y="262"/>
                    <a:pt x="1062" y="262"/>
                  </a:cubicBezTo>
                  <a:cubicBezTo>
                    <a:pt x="1956" y="262"/>
                    <a:pt x="2850" y="332"/>
                    <a:pt x="3744" y="420"/>
                  </a:cubicBezTo>
                  <a:cubicBezTo>
                    <a:pt x="3765" y="420"/>
                    <a:pt x="3786" y="357"/>
                    <a:pt x="3807" y="315"/>
                  </a:cubicBezTo>
                  <a:cubicBezTo>
                    <a:pt x="3660" y="146"/>
                    <a:pt x="3449" y="178"/>
                    <a:pt x="3270" y="157"/>
                  </a:cubicBezTo>
                  <a:cubicBezTo>
                    <a:pt x="2589" y="68"/>
                    <a:pt x="1908" y="0"/>
                    <a:pt x="1227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8" name="Google Shape;798;p6"/>
            <p:cNvSpPr/>
            <p:nvPr/>
          </p:nvSpPr>
          <p:spPr>
            <a:xfrm>
              <a:off x="2152175" y="4521950"/>
              <a:ext cx="91250" cy="22950"/>
            </a:xfrm>
            <a:custGeom>
              <a:avLst/>
              <a:gdLst/>
              <a:ahLst/>
              <a:cxnLst/>
              <a:rect l="l" t="t" r="r" b="b"/>
              <a:pathLst>
                <a:path w="3650" h="918" extrusionOk="0">
                  <a:moveTo>
                    <a:pt x="3596" y="0"/>
                  </a:moveTo>
                  <a:lnTo>
                    <a:pt x="3596" y="0"/>
                  </a:lnTo>
                  <a:cubicBezTo>
                    <a:pt x="2405" y="190"/>
                    <a:pt x="1266" y="443"/>
                    <a:pt x="137" y="727"/>
                  </a:cubicBezTo>
                  <a:cubicBezTo>
                    <a:pt x="95" y="738"/>
                    <a:pt x="73" y="812"/>
                    <a:pt x="0" y="917"/>
                  </a:cubicBezTo>
                  <a:cubicBezTo>
                    <a:pt x="284" y="886"/>
                    <a:pt x="495" y="875"/>
                    <a:pt x="706" y="833"/>
                  </a:cubicBezTo>
                  <a:cubicBezTo>
                    <a:pt x="1160" y="738"/>
                    <a:pt x="1613" y="633"/>
                    <a:pt x="2067" y="538"/>
                  </a:cubicBezTo>
                  <a:cubicBezTo>
                    <a:pt x="2541" y="432"/>
                    <a:pt x="3016" y="338"/>
                    <a:pt x="3491" y="242"/>
                  </a:cubicBezTo>
                  <a:cubicBezTo>
                    <a:pt x="3586" y="221"/>
                    <a:pt x="3649" y="179"/>
                    <a:pt x="359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9" name="Google Shape;799;p6"/>
            <p:cNvSpPr/>
            <p:nvPr/>
          </p:nvSpPr>
          <p:spPr>
            <a:xfrm>
              <a:off x="2248150" y="4640275"/>
              <a:ext cx="74375" cy="10350"/>
            </a:xfrm>
            <a:custGeom>
              <a:avLst/>
              <a:gdLst/>
              <a:ahLst/>
              <a:cxnLst/>
              <a:rect l="l" t="t" r="r" b="b"/>
              <a:pathLst>
                <a:path w="2975" h="414" extrusionOk="0">
                  <a:moveTo>
                    <a:pt x="2675" y="1"/>
                  </a:moveTo>
                  <a:cubicBezTo>
                    <a:pt x="1910" y="1"/>
                    <a:pt x="475" y="168"/>
                    <a:pt x="0" y="351"/>
                  </a:cubicBezTo>
                  <a:cubicBezTo>
                    <a:pt x="200" y="382"/>
                    <a:pt x="263" y="414"/>
                    <a:pt x="316" y="414"/>
                  </a:cubicBezTo>
                  <a:cubicBezTo>
                    <a:pt x="1170" y="330"/>
                    <a:pt x="2014" y="245"/>
                    <a:pt x="2869" y="150"/>
                  </a:cubicBezTo>
                  <a:cubicBezTo>
                    <a:pt x="2900" y="140"/>
                    <a:pt x="2932" y="65"/>
                    <a:pt x="2974" y="13"/>
                  </a:cubicBezTo>
                  <a:cubicBezTo>
                    <a:pt x="2894" y="5"/>
                    <a:pt x="2792" y="1"/>
                    <a:pt x="2675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0" name="Google Shape;800;p6"/>
            <p:cNvSpPr/>
            <p:nvPr/>
          </p:nvSpPr>
          <p:spPr>
            <a:xfrm>
              <a:off x="1898250" y="4320575"/>
              <a:ext cx="64875" cy="24975"/>
            </a:xfrm>
            <a:custGeom>
              <a:avLst/>
              <a:gdLst/>
              <a:ahLst/>
              <a:cxnLst/>
              <a:rect l="l" t="t" r="r" b="b"/>
              <a:pathLst>
                <a:path w="2595" h="999" extrusionOk="0">
                  <a:moveTo>
                    <a:pt x="2417" y="1"/>
                  </a:moveTo>
                  <a:cubicBezTo>
                    <a:pt x="2399" y="1"/>
                    <a:pt x="2380" y="3"/>
                    <a:pt x="2363" y="8"/>
                  </a:cubicBezTo>
                  <a:cubicBezTo>
                    <a:pt x="1656" y="240"/>
                    <a:pt x="949" y="461"/>
                    <a:pt x="243" y="704"/>
                  </a:cubicBezTo>
                  <a:cubicBezTo>
                    <a:pt x="169" y="725"/>
                    <a:pt x="117" y="809"/>
                    <a:pt x="0" y="893"/>
                  </a:cubicBezTo>
                  <a:cubicBezTo>
                    <a:pt x="132" y="944"/>
                    <a:pt x="205" y="966"/>
                    <a:pt x="276" y="995"/>
                  </a:cubicBezTo>
                  <a:lnTo>
                    <a:pt x="276" y="995"/>
                  </a:lnTo>
                  <a:cubicBezTo>
                    <a:pt x="662" y="859"/>
                    <a:pt x="1049" y="702"/>
                    <a:pt x="1435" y="577"/>
                  </a:cubicBezTo>
                  <a:cubicBezTo>
                    <a:pt x="1741" y="461"/>
                    <a:pt x="2057" y="377"/>
                    <a:pt x="2374" y="272"/>
                  </a:cubicBezTo>
                  <a:cubicBezTo>
                    <a:pt x="2468" y="240"/>
                    <a:pt x="2585" y="208"/>
                    <a:pt x="2595" y="29"/>
                  </a:cubicBezTo>
                  <a:cubicBezTo>
                    <a:pt x="2539" y="21"/>
                    <a:pt x="2477" y="1"/>
                    <a:pt x="2417" y="1"/>
                  </a:cubicBezTo>
                  <a:close/>
                  <a:moveTo>
                    <a:pt x="276" y="995"/>
                  </a:moveTo>
                  <a:cubicBezTo>
                    <a:pt x="272" y="996"/>
                    <a:pt x="268" y="998"/>
                    <a:pt x="264" y="999"/>
                  </a:cubicBezTo>
                  <a:lnTo>
                    <a:pt x="285" y="999"/>
                  </a:lnTo>
                  <a:cubicBezTo>
                    <a:pt x="282" y="998"/>
                    <a:pt x="279" y="996"/>
                    <a:pt x="276" y="995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1" name="Google Shape;801;p6"/>
            <p:cNvSpPr/>
            <p:nvPr/>
          </p:nvSpPr>
          <p:spPr>
            <a:xfrm>
              <a:off x="1870300" y="4288050"/>
              <a:ext cx="47750" cy="16675"/>
            </a:xfrm>
            <a:custGeom>
              <a:avLst/>
              <a:gdLst/>
              <a:ahLst/>
              <a:cxnLst/>
              <a:rect l="l" t="t" r="r" b="b"/>
              <a:pathLst>
                <a:path w="1910" h="667" extrusionOk="0">
                  <a:moveTo>
                    <a:pt x="1129" y="1"/>
                  </a:moveTo>
                  <a:cubicBezTo>
                    <a:pt x="813" y="33"/>
                    <a:pt x="485" y="75"/>
                    <a:pt x="159" y="117"/>
                  </a:cubicBezTo>
                  <a:cubicBezTo>
                    <a:pt x="64" y="138"/>
                    <a:pt x="0" y="202"/>
                    <a:pt x="85" y="317"/>
                  </a:cubicBezTo>
                  <a:cubicBezTo>
                    <a:pt x="222" y="317"/>
                    <a:pt x="380" y="296"/>
                    <a:pt x="528" y="296"/>
                  </a:cubicBezTo>
                  <a:cubicBezTo>
                    <a:pt x="533" y="297"/>
                    <a:pt x="539" y="297"/>
                    <a:pt x="545" y="297"/>
                  </a:cubicBezTo>
                  <a:cubicBezTo>
                    <a:pt x="622" y="297"/>
                    <a:pt x="705" y="258"/>
                    <a:pt x="792" y="258"/>
                  </a:cubicBezTo>
                  <a:cubicBezTo>
                    <a:pt x="844" y="258"/>
                    <a:pt x="897" y="272"/>
                    <a:pt x="949" y="317"/>
                  </a:cubicBezTo>
                  <a:cubicBezTo>
                    <a:pt x="837" y="430"/>
                    <a:pt x="744" y="513"/>
                    <a:pt x="652" y="604"/>
                  </a:cubicBezTo>
                  <a:lnTo>
                    <a:pt x="652" y="604"/>
                  </a:lnTo>
                  <a:cubicBezTo>
                    <a:pt x="649" y="604"/>
                    <a:pt x="647" y="603"/>
                    <a:pt x="644" y="602"/>
                  </a:cubicBezTo>
                  <a:lnTo>
                    <a:pt x="644" y="612"/>
                  </a:lnTo>
                  <a:cubicBezTo>
                    <a:pt x="647" y="610"/>
                    <a:pt x="649" y="607"/>
                    <a:pt x="652" y="604"/>
                  </a:cubicBezTo>
                  <a:lnTo>
                    <a:pt x="652" y="604"/>
                  </a:lnTo>
                  <a:cubicBezTo>
                    <a:pt x="727" y="625"/>
                    <a:pt x="809" y="667"/>
                    <a:pt x="877" y="667"/>
                  </a:cubicBezTo>
                  <a:cubicBezTo>
                    <a:pt x="884" y="667"/>
                    <a:pt x="891" y="667"/>
                    <a:pt x="897" y="666"/>
                  </a:cubicBezTo>
                  <a:cubicBezTo>
                    <a:pt x="1214" y="591"/>
                    <a:pt x="1540" y="507"/>
                    <a:pt x="1856" y="413"/>
                  </a:cubicBezTo>
                  <a:cubicBezTo>
                    <a:pt x="1878" y="402"/>
                    <a:pt x="1889" y="317"/>
                    <a:pt x="1910" y="244"/>
                  </a:cubicBezTo>
                  <a:lnTo>
                    <a:pt x="1910" y="244"/>
                  </a:lnTo>
                  <a:cubicBezTo>
                    <a:pt x="1760" y="255"/>
                    <a:pt x="1652" y="264"/>
                    <a:pt x="1569" y="264"/>
                  </a:cubicBezTo>
                  <a:cubicBezTo>
                    <a:pt x="1353" y="264"/>
                    <a:pt x="1304" y="207"/>
                    <a:pt x="112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2" name="Google Shape;802;p6"/>
            <p:cNvSpPr/>
            <p:nvPr/>
          </p:nvSpPr>
          <p:spPr>
            <a:xfrm>
              <a:off x="2169050" y="4478725"/>
              <a:ext cx="66975" cy="9225"/>
            </a:xfrm>
            <a:custGeom>
              <a:avLst/>
              <a:gdLst/>
              <a:ahLst/>
              <a:cxnLst/>
              <a:rect l="l" t="t" r="r" b="b"/>
              <a:pathLst>
                <a:path w="2679" h="369" extrusionOk="0">
                  <a:moveTo>
                    <a:pt x="2153" y="0"/>
                  </a:moveTo>
                  <a:cubicBezTo>
                    <a:pt x="1960" y="0"/>
                    <a:pt x="1771" y="15"/>
                    <a:pt x="1582" y="21"/>
                  </a:cubicBezTo>
                  <a:cubicBezTo>
                    <a:pt x="1055" y="42"/>
                    <a:pt x="527" y="52"/>
                    <a:pt x="21" y="221"/>
                  </a:cubicBezTo>
                  <a:cubicBezTo>
                    <a:pt x="0" y="221"/>
                    <a:pt x="10" y="295"/>
                    <a:pt x="0" y="368"/>
                  </a:cubicBezTo>
                  <a:cubicBezTo>
                    <a:pt x="875" y="305"/>
                    <a:pt x="1751" y="242"/>
                    <a:pt x="2616" y="178"/>
                  </a:cubicBezTo>
                  <a:cubicBezTo>
                    <a:pt x="2626" y="178"/>
                    <a:pt x="2637" y="147"/>
                    <a:pt x="2679" y="52"/>
                  </a:cubicBezTo>
                  <a:cubicBezTo>
                    <a:pt x="2500" y="12"/>
                    <a:pt x="2325" y="0"/>
                    <a:pt x="2153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3" name="Google Shape;803;p6"/>
            <p:cNvSpPr/>
            <p:nvPr/>
          </p:nvSpPr>
          <p:spPr>
            <a:xfrm>
              <a:off x="2044325" y="4413175"/>
              <a:ext cx="61700" cy="19950"/>
            </a:xfrm>
            <a:custGeom>
              <a:avLst/>
              <a:gdLst/>
              <a:ahLst/>
              <a:cxnLst/>
              <a:rect l="l" t="t" r="r" b="b"/>
              <a:pathLst>
                <a:path w="2468" h="798" extrusionOk="0">
                  <a:moveTo>
                    <a:pt x="2269" y="1"/>
                  </a:moveTo>
                  <a:cubicBezTo>
                    <a:pt x="2213" y="1"/>
                    <a:pt x="2155" y="13"/>
                    <a:pt x="2099" y="27"/>
                  </a:cubicBezTo>
                  <a:cubicBezTo>
                    <a:pt x="1720" y="132"/>
                    <a:pt x="1340" y="238"/>
                    <a:pt x="960" y="353"/>
                  </a:cubicBezTo>
                  <a:cubicBezTo>
                    <a:pt x="644" y="449"/>
                    <a:pt x="338" y="575"/>
                    <a:pt x="21" y="681"/>
                  </a:cubicBezTo>
                  <a:cubicBezTo>
                    <a:pt x="11" y="691"/>
                    <a:pt x="11" y="723"/>
                    <a:pt x="0" y="775"/>
                  </a:cubicBezTo>
                  <a:cubicBezTo>
                    <a:pt x="76" y="791"/>
                    <a:pt x="151" y="797"/>
                    <a:pt x="224" y="797"/>
                  </a:cubicBezTo>
                  <a:cubicBezTo>
                    <a:pt x="454" y="797"/>
                    <a:pt x="670" y="731"/>
                    <a:pt x="886" y="660"/>
                  </a:cubicBezTo>
                  <a:cubicBezTo>
                    <a:pt x="1181" y="564"/>
                    <a:pt x="1477" y="491"/>
                    <a:pt x="1772" y="407"/>
                  </a:cubicBezTo>
                  <a:cubicBezTo>
                    <a:pt x="2021" y="334"/>
                    <a:pt x="2280" y="292"/>
                    <a:pt x="2459" y="70"/>
                  </a:cubicBezTo>
                  <a:lnTo>
                    <a:pt x="2459" y="70"/>
                  </a:lnTo>
                  <a:cubicBezTo>
                    <a:pt x="2462" y="73"/>
                    <a:pt x="2465" y="76"/>
                    <a:pt x="2468" y="79"/>
                  </a:cubicBezTo>
                  <a:lnTo>
                    <a:pt x="2468" y="58"/>
                  </a:lnTo>
                  <a:cubicBezTo>
                    <a:pt x="2465" y="62"/>
                    <a:pt x="2462" y="66"/>
                    <a:pt x="2459" y="70"/>
                  </a:cubicBezTo>
                  <a:lnTo>
                    <a:pt x="2459" y="70"/>
                  </a:lnTo>
                  <a:cubicBezTo>
                    <a:pt x="2402" y="18"/>
                    <a:pt x="2336" y="1"/>
                    <a:pt x="226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4" name="Google Shape;804;p6"/>
            <p:cNvSpPr/>
            <p:nvPr/>
          </p:nvSpPr>
          <p:spPr>
            <a:xfrm>
              <a:off x="1754800" y="4259100"/>
              <a:ext cx="59100" cy="23450"/>
            </a:xfrm>
            <a:custGeom>
              <a:avLst/>
              <a:gdLst/>
              <a:ahLst/>
              <a:cxnLst/>
              <a:rect l="l" t="t" r="r" b="b"/>
              <a:pathLst>
                <a:path w="2364" h="938" extrusionOk="0">
                  <a:moveTo>
                    <a:pt x="2201" y="0"/>
                  </a:moveTo>
                  <a:cubicBezTo>
                    <a:pt x="2176" y="0"/>
                    <a:pt x="2152" y="3"/>
                    <a:pt x="2131" y="10"/>
                  </a:cubicBezTo>
                  <a:cubicBezTo>
                    <a:pt x="1667" y="188"/>
                    <a:pt x="1224" y="368"/>
                    <a:pt x="729" y="442"/>
                  </a:cubicBezTo>
                  <a:cubicBezTo>
                    <a:pt x="518" y="463"/>
                    <a:pt x="317" y="589"/>
                    <a:pt x="117" y="674"/>
                  </a:cubicBezTo>
                  <a:cubicBezTo>
                    <a:pt x="75" y="695"/>
                    <a:pt x="64" y="779"/>
                    <a:pt x="1" y="938"/>
                  </a:cubicBezTo>
                  <a:cubicBezTo>
                    <a:pt x="813" y="674"/>
                    <a:pt x="1509" y="463"/>
                    <a:pt x="2195" y="231"/>
                  </a:cubicBezTo>
                  <a:cubicBezTo>
                    <a:pt x="2258" y="221"/>
                    <a:pt x="2300" y="157"/>
                    <a:pt x="2353" y="115"/>
                  </a:cubicBezTo>
                  <a:cubicBezTo>
                    <a:pt x="2363" y="104"/>
                    <a:pt x="2353" y="73"/>
                    <a:pt x="2363" y="10"/>
                  </a:cubicBezTo>
                  <a:cubicBezTo>
                    <a:pt x="2307" y="10"/>
                    <a:pt x="2251" y="0"/>
                    <a:pt x="220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5" name="Google Shape;805;p6"/>
            <p:cNvSpPr/>
            <p:nvPr/>
          </p:nvSpPr>
          <p:spPr>
            <a:xfrm>
              <a:off x="2160850" y="4509675"/>
              <a:ext cx="56200" cy="11050"/>
            </a:xfrm>
            <a:custGeom>
              <a:avLst/>
              <a:gdLst/>
              <a:ahLst/>
              <a:cxnLst/>
              <a:rect l="l" t="t" r="r" b="b"/>
              <a:pathLst>
                <a:path w="2248" h="442" extrusionOk="0">
                  <a:moveTo>
                    <a:pt x="1778" y="0"/>
                  </a:moveTo>
                  <a:cubicBezTo>
                    <a:pt x="1303" y="0"/>
                    <a:pt x="676" y="100"/>
                    <a:pt x="191" y="259"/>
                  </a:cubicBezTo>
                  <a:cubicBezTo>
                    <a:pt x="127" y="280"/>
                    <a:pt x="85" y="354"/>
                    <a:pt x="1" y="438"/>
                  </a:cubicBezTo>
                  <a:cubicBezTo>
                    <a:pt x="33" y="440"/>
                    <a:pt x="69" y="442"/>
                    <a:pt x="108" y="442"/>
                  </a:cubicBezTo>
                  <a:cubicBezTo>
                    <a:pt x="572" y="442"/>
                    <a:pt x="1508" y="271"/>
                    <a:pt x="2248" y="48"/>
                  </a:cubicBezTo>
                  <a:cubicBezTo>
                    <a:pt x="2126" y="15"/>
                    <a:pt x="1963" y="0"/>
                    <a:pt x="1778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6" name="Google Shape;806;p6"/>
            <p:cNvSpPr/>
            <p:nvPr/>
          </p:nvSpPr>
          <p:spPr>
            <a:xfrm>
              <a:off x="1836550" y="4301575"/>
              <a:ext cx="49875" cy="17625"/>
            </a:xfrm>
            <a:custGeom>
              <a:avLst/>
              <a:gdLst/>
              <a:ahLst/>
              <a:cxnLst/>
              <a:rect l="l" t="t" r="r" b="b"/>
              <a:pathLst>
                <a:path w="1995" h="705" extrusionOk="0">
                  <a:moveTo>
                    <a:pt x="1745" y="0"/>
                  </a:moveTo>
                  <a:cubicBezTo>
                    <a:pt x="1594" y="0"/>
                    <a:pt x="1448" y="66"/>
                    <a:pt x="1298" y="114"/>
                  </a:cubicBezTo>
                  <a:cubicBezTo>
                    <a:pt x="886" y="261"/>
                    <a:pt x="464" y="399"/>
                    <a:pt x="42" y="546"/>
                  </a:cubicBezTo>
                  <a:cubicBezTo>
                    <a:pt x="21" y="557"/>
                    <a:pt x="21" y="620"/>
                    <a:pt x="0" y="704"/>
                  </a:cubicBezTo>
                  <a:cubicBezTo>
                    <a:pt x="725" y="620"/>
                    <a:pt x="1386" y="443"/>
                    <a:pt x="1986" y="67"/>
                  </a:cubicBezTo>
                  <a:lnTo>
                    <a:pt x="1986" y="67"/>
                  </a:lnTo>
                  <a:cubicBezTo>
                    <a:pt x="1989" y="68"/>
                    <a:pt x="1991" y="70"/>
                    <a:pt x="1994" y="71"/>
                  </a:cubicBezTo>
                  <a:lnTo>
                    <a:pt x="1994" y="61"/>
                  </a:lnTo>
                  <a:cubicBezTo>
                    <a:pt x="1991" y="63"/>
                    <a:pt x="1989" y="65"/>
                    <a:pt x="1986" y="67"/>
                  </a:cubicBezTo>
                  <a:lnTo>
                    <a:pt x="1986" y="67"/>
                  </a:lnTo>
                  <a:cubicBezTo>
                    <a:pt x="1903" y="18"/>
                    <a:pt x="1823" y="0"/>
                    <a:pt x="1745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7" name="Google Shape;807;p6"/>
            <p:cNvSpPr/>
            <p:nvPr/>
          </p:nvSpPr>
          <p:spPr>
            <a:xfrm>
              <a:off x="2340950" y="4767925"/>
              <a:ext cx="53825" cy="7750"/>
            </a:xfrm>
            <a:custGeom>
              <a:avLst/>
              <a:gdLst/>
              <a:ahLst/>
              <a:cxnLst/>
              <a:rect l="l" t="t" r="r" b="b"/>
              <a:pathLst>
                <a:path w="2153" h="310" extrusionOk="0">
                  <a:moveTo>
                    <a:pt x="1993" y="1"/>
                  </a:moveTo>
                  <a:cubicBezTo>
                    <a:pt x="1382" y="33"/>
                    <a:pt x="760" y="64"/>
                    <a:pt x="148" y="106"/>
                  </a:cubicBezTo>
                  <a:cubicBezTo>
                    <a:pt x="116" y="117"/>
                    <a:pt x="85" y="191"/>
                    <a:pt x="1" y="275"/>
                  </a:cubicBezTo>
                  <a:cubicBezTo>
                    <a:pt x="139" y="292"/>
                    <a:pt x="235" y="310"/>
                    <a:pt x="324" y="310"/>
                  </a:cubicBezTo>
                  <a:cubicBezTo>
                    <a:pt x="343" y="310"/>
                    <a:pt x="361" y="309"/>
                    <a:pt x="380" y="307"/>
                  </a:cubicBezTo>
                  <a:cubicBezTo>
                    <a:pt x="918" y="275"/>
                    <a:pt x="1466" y="244"/>
                    <a:pt x="2015" y="202"/>
                  </a:cubicBezTo>
                  <a:cubicBezTo>
                    <a:pt x="2047" y="191"/>
                    <a:pt x="2078" y="148"/>
                    <a:pt x="2152" y="64"/>
                  </a:cubicBezTo>
                  <a:cubicBezTo>
                    <a:pt x="2068" y="33"/>
                    <a:pt x="2025" y="1"/>
                    <a:pt x="199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8" name="Google Shape;808;p6"/>
            <p:cNvSpPr/>
            <p:nvPr/>
          </p:nvSpPr>
          <p:spPr>
            <a:xfrm>
              <a:off x="2363350" y="4784550"/>
              <a:ext cx="39850" cy="6450"/>
            </a:xfrm>
            <a:custGeom>
              <a:avLst/>
              <a:gdLst/>
              <a:ahLst/>
              <a:cxnLst/>
              <a:rect l="l" t="t" r="r" b="b"/>
              <a:pathLst>
                <a:path w="1594" h="258" extrusionOk="0">
                  <a:moveTo>
                    <a:pt x="1530" y="1"/>
                  </a:moveTo>
                  <a:cubicBezTo>
                    <a:pt x="1045" y="22"/>
                    <a:pt x="560" y="32"/>
                    <a:pt x="75" y="64"/>
                  </a:cubicBezTo>
                  <a:cubicBezTo>
                    <a:pt x="54" y="64"/>
                    <a:pt x="33" y="148"/>
                    <a:pt x="1" y="201"/>
                  </a:cubicBezTo>
                  <a:cubicBezTo>
                    <a:pt x="237" y="239"/>
                    <a:pt x="490" y="258"/>
                    <a:pt x="729" y="258"/>
                  </a:cubicBezTo>
                  <a:cubicBezTo>
                    <a:pt x="1014" y="258"/>
                    <a:pt x="1278" y="231"/>
                    <a:pt x="1467" y="180"/>
                  </a:cubicBezTo>
                  <a:cubicBezTo>
                    <a:pt x="1509" y="158"/>
                    <a:pt x="1551" y="95"/>
                    <a:pt x="1594" y="53"/>
                  </a:cubicBezTo>
                  <a:cubicBezTo>
                    <a:pt x="1561" y="22"/>
                    <a:pt x="1540" y="1"/>
                    <a:pt x="153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2307200" y="4683300"/>
              <a:ext cx="44050" cy="6075"/>
            </a:xfrm>
            <a:custGeom>
              <a:avLst/>
              <a:gdLst/>
              <a:ahLst/>
              <a:cxnLst/>
              <a:rect l="l" t="t" r="r" b="b"/>
              <a:pathLst>
                <a:path w="1762" h="243" extrusionOk="0">
                  <a:moveTo>
                    <a:pt x="158" y="1"/>
                  </a:moveTo>
                  <a:cubicBezTo>
                    <a:pt x="64" y="1"/>
                    <a:pt x="1" y="43"/>
                    <a:pt x="32" y="191"/>
                  </a:cubicBezTo>
                  <a:cubicBezTo>
                    <a:pt x="591" y="212"/>
                    <a:pt x="1161" y="233"/>
                    <a:pt x="1730" y="243"/>
                  </a:cubicBezTo>
                  <a:lnTo>
                    <a:pt x="1761" y="116"/>
                  </a:lnTo>
                  <a:cubicBezTo>
                    <a:pt x="1667" y="85"/>
                    <a:pt x="1583" y="32"/>
                    <a:pt x="1487" y="22"/>
                  </a:cubicBezTo>
                  <a:cubicBezTo>
                    <a:pt x="1044" y="11"/>
                    <a:pt x="601" y="1"/>
                    <a:pt x="15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0" name="Google Shape;810;p6"/>
            <p:cNvSpPr/>
            <p:nvPr/>
          </p:nvSpPr>
          <p:spPr>
            <a:xfrm>
              <a:off x="2048000" y="4386950"/>
              <a:ext cx="37750" cy="9400"/>
            </a:xfrm>
            <a:custGeom>
              <a:avLst/>
              <a:gdLst/>
              <a:ahLst/>
              <a:cxnLst/>
              <a:rect l="l" t="t" r="r" b="b"/>
              <a:pathLst>
                <a:path w="1510" h="376" extrusionOk="0">
                  <a:moveTo>
                    <a:pt x="1509" y="0"/>
                  </a:moveTo>
                  <a:cubicBezTo>
                    <a:pt x="1341" y="21"/>
                    <a:pt x="1172" y="31"/>
                    <a:pt x="1003" y="63"/>
                  </a:cubicBezTo>
                  <a:cubicBezTo>
                    <a:pt x="813" y="85"/>
                    <a:pt x="612" y="106"/>
                    <a:pt x="434" y="169"/>
                  </a:cubicBezTo>
                  <a:cubicBezTo>
                    <a:pt x="401" y="179"/>
                    <a:pt x="364" y="181"/>
                    <a:pt x="325" y="181"/>
                  </a:cubicBezTo>
                  <a:cubicBezTo>
                    <a:pt x="305" y="181"/>
                    <a:pt x="284" y="180"/>
                    <a:pt x="264" y="180"/>
                  </a:cubicBezTo>
                  <a:cubicBezTo>
                    <a:pt x="156" y="180"/>
                    <a:pt x="48" y="193"/>
                    <a:pt x="1" y="348"/>
                  </a:cubicBezTo>
                  <a:cubicBezTo>
                    <a:pt x="146" y="365"/>
                    <a:pt x="277" y="375"/>
                    <a:pt x="400" y="375"/>
                  </a:cubicBezTo>
                  <a:cubicBezTo>
                    <a:pt x="793" y="375"/>
                    <a:pt x="1099" y="274"/>
                    <a:pt x="1509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1" name="Google Shape;811;p6"/>
            <p:cNvSpPr/>
            <p:nvPr/>
          </p:nvSpPr>
          <p:spPr>
            <a:xfrm>
              <a:off x="2182225" y="4464125"/>
              <a:ext cx="34825" cy="6125"/>
            </a:xfrm>
            <a:custGeom>
              <a:avLst/>
              <a:gdLst/>
              <a:ahLst/>
              <a:cxnLst/>
              <a:rect l="l" t="t" r="r" b="b"/>
              <a:pathLst>
                <a:path w="1393" h="245" extrusionOk="0">
                  <a:moveTo>
                    <a:pt x="745" y="1"/>
                  </a:moveTo>
                  <a:cubicBezTo>
                    <a:pt x="415" y="1"/>
                    <a:pt x="214" y="69"/>
                    <a:pt x="0" y="214"/>
                  </a:cubicBezTo>
                  <a:cubicBezTo>
                    <a:pt x="142" y="235"/>
                    <a:pt x="279" y="245"/>
                    <a:pt x="412" y="245"/>
                  </a:cubicBezTo>
                  <a:cubicBezTo>
                    <a:pt x="758" y="245"/>
                    <a:pt x="1080" y="178"/>
                    <a:pt x="1393" y="56"/>
                  </a:cubicBezTo>
                  <a:cubicBezTo>
                    <a:pt x="1127" y="20"/>
                    <a:pt x="918" y="1"/>
                    <a:pt x="745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2" name="Google Shape;812;p6"/>
            <p:cNvSpPr/>
            <p:nvPr/>
          </p:nvSpPr>
          <p:spPr>
            <a:xfrm>
              <a:off x="1783800" y="4271175"/>
              <a:ext cx="33000" cy="11375"/>
            </a:xfrm>
            <a:custGeom>
              <a:avLst/>
              <a:gdLst/>
              <a:ahLst/>
              <a:cxnLst/>
              <a:rect l="l" t="t" r="r" b="b"/>
              <a:pathLst>
                <a:path w="1320" h="455" extrusionOk="0">
                  <a:moveTo>
                    <a:pt x="1203" y="1"/>
                  </a:moveTo>
                  <a:cubicBezTo>
                    <a:pt x="835" y="75"/>
                    <a:pt x="476" y="148"/>
                    <a:pt x="117" y="244"/>
                  </a:cubicBezTo>
                  <a:cubicBezTo>
                    <a:pt x="22" y="275"/>
                    <a:pt x="1" y="380"/>
                    <a:pt x="85" y="455"/>
                  </a:cubicBezTo>
                  <a:cubicBezTo>
                    <a:pt x="307" y="423"/>
                    <a:pt x="528" y="402"/>
                    <a:pt x="739" y="359"/>
                  </a:cubicBezTo>
                  <a:cubicBezTo>
                    <a:pt x="950" y="317"/>
                    <a:pt x="1172" y="286"/>
                    <a:pt x="1320" y="96"/>
                  </a:cubicBezTo>
                  <a:cubicBezTo>
                    <a:pt x="1267" y="54"/>
                    <a:pt x="1224" y="1"/>
                    <a:pt x="120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3" name="Google Shape;813;p6"/>
            <p:cNvSpPr/>
            <p:nvPr/>
          </p:nvSpPr>
          <p:spPr>
            <a:xfrm>
              <a:off x="1907725" y="4314700"/>
              <a:ext cx="35650" cy="10825"/>
            </a:xfrm>
            <a:custGeom>
              <a:avLst/>
              <a:gdLst/>
              <a:ahLst/>
              <a:cxnLst/>
              <a:rect l="l" t="t" r="r" b="b"/>
              <a:pathLst>
                <a:path w="1426" h="433" extrusionOk="0">
                  <a:moveTo>
                    <a:pt x="1425" y="0"/>
                  </a:moveTo>
                  <a:cubicBezTo>
                    <a:pt x="971" y="64"/>
                    <a:pt x="518" y="116"/>
                    <a:pt x="85" y="243"/>
                  </a:cubicBezTo>
                  <a:cubicBezTo>
                    <a:pt x="64" y="254"/>
                    <a:pt x="54" y="317"/>
                    <a:pt x="1" y="432"/>
                  </a:cubicBezTo>
                  <a:cubicBezTo>
                    <a:pt x="286" y="411"/>
                    <a:pt x="507" y="411"/>
                    <a:pt x="708" y="369"/>
                  </a:cubicBezTo>
                  <a:cubicBezTo>
                    <a:pt x="940" y="317"/>
                    <a:pt x="1172" y="232"/>
                    <a:pt x="1393" y="148"/>
                  </a:cubicBezTo>
                  <a:cubicBezTo>
                    <a:pt x="1414" y="148"/>
                    <a:pt x="1414" y="85"/>
                    <a:pt x="1425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4" name="Google Shape;814;p6"/>
            <p:cNvSpPr/>
            <p:nvPr/>
          </p:nvSpPr>
          <p:spPr>
            <a:xfrm>
              <a:off x="2432700" y="4866275"/>
              <a:ext cx="33775" cy="6025"/>
            </a:xfrm>
            <a:custGeom>
              <a:avLst/>
              <a:gdLst/>
              <a:ahLst/>
              <a:cxnLst/>
              <a:rect l="l" t="t" r="r" b="b"/>
              <a:pathLst>
                <a:path w="1351" h="241" extrusionOk="0">
                  <a:moveTo>
                    <a:pt x="606" y="1"/>
                  </a:moveTo>
                  <a:cubicBezTo>
                    <a:pt x="390" y="1"/>
                    <a:pt x="191" y="56"/>
                    <a:pt x="1" y="170"/>
                  </a:cubicBezTo>
                  <a:cubicBezTo>
                    <a:pt x="297" y="207"/>
                    <a:pt x="565" y="240"/>
                    <a:pt x="821" y="240"/>
                  </a:cubicBezTo>
                  <a:cubicBezTo>
                    <a:pt x="1001" y="240"/>
                    <a:pt x="1176" y="224"/>
                    <a:pt x="1351" y="180"/>
                  </a:cubicBezTo>
                  <a:cubicBezTo>
                    <a:pt x="1076" y="61"/>
                    <a:pt x="831" y="1"/>
                    <a:pt x="606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2444550" y="4882050"/>
              <a:ext cx="28500" cy="6675"/>
            </a:xfrm>
            <a:custGeom>
              <a:avLst/>
              <a:gdLst/>
              <a:ahLst/>
              <a:cxnLst/>
              <a:rect l="l" t="t" r="r" b="b"/>
              <a:pathLst>
                <a:path w="1140" h="267" extrusionOk="0">
                  <a:moveTo>
                    <a:pt x="519" y="1"/>
                  </a:moveTo>
                  <a:cubicBezTo>
                    <a:pt x="349" y="1"/>
                    <a:pt x="178" y="30"/>
                    <a:pt x="1" y="87"/>
                  </a:cubicBezTo>
                  <a:cubicBezTo>
                    <a:pt x="54" y="130"/>
                    <a:pt x="96" y="182"/>
                    <a:pt x="149" y="193"/>
                  </a:cubicBezTo>
                  <a:cubicBezTo>
                    <a:pt x="423" y="224"/>
                    <a:pt x="708" y="245"/>
                    <a:pt x="992" y="266"/>
                  </a:cubicBezTo>
                  <a:cubicBezTo>
                    <a:pt x="1024" y="266"/>
                    <a:pt x="1067" y="193"/>
                    <a:pt x="1140" y="130"/>
                  </a:cubicBezTo>
                  <a:cubicBezTo>
                    <a:pt x="927" y="43"/>
                    <a:pt x="724" y="1"/>
                    <a:pt x="51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2052750" y="4405725"/>
              <a:ext cx="32200" cy="10775"/>
            </a:xfrm>
            <a:custGeom>
              <a:avLst/>
              <a:gdLst/>
              <a:ahLst/>
              <a:cxnLst/>
              <a:rect l="l" t="t" r="r" b="b"/>
              <a:pathLst>
                <a:path w="1288" h="431" extrusionOk="0">
                  <a:moveTo>
                    <a:pt x="1102" y="0"/>
                  </a:moveTo>
                  <a:cubicBezTo>
                    <a:pt x="1046" y="0"/>
                    <a:pt x="987" y="15"/>
                    <a:pt x="929" y="30"/>
                  </a:cubicBezTo>
                  <a:cubicBezTo>
                    <a:pt x="676" y="93"/>
                    <a:pt x="422" y="156"/>
                    <a:pt x="169" y="230"/>
                  </a:cubicBezTo>
                  <a:cubicBezTo>
                    <a:pt x="75" y="262"/>
                    <a:pt x="1" y="304"/>
                    <a:pt x="85" y="430"/>
                  </a:cubicBezTo>
                  <a:cubicBezTo>
                    <a:pt x="505" y="388"/>
                    <a:pt x="956" y="430"/>
                    <a:pt x="1283" y="77"/>
                  </a:cubicBezTo>
                  <a:lnTo>
                    <a:pt x="1283" y="77"/>
                  </a:lnTo>
                  <a:cubicBezTo>
                    <a:pt x="1284" y="79"/>
                    <a:pt x="1286" y="80"/>
                    <a:pt x="1287" y="82"/>
                  </a:cubicBezTo>
                  <a:lnTo>
                    <a:pt x="1287" y="72"/>
                  </a:lnTo>
                  <a:cubicBezTo>
                    <a:pt x="1286" y="74"/>
                    <a:pt x="1284" y="75"/>
                    <a:pt x="1283" y="77"/>
                  </a:cubicBezTo>
                  <a:lnTo>
                    <a:pt x="1283" y="77"/>
                  </a:lnTo>
                  <a:cubicBezTo>
                    <a:pt x="1227" y="19"/>
                    <a:pt x="1166" y="0"/>
                    <a:pt x="1102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2330650" y="4695625"/>
              <a:ext cx="23500" cy="6275"/>
            </a:xfrm>
            <a:custGeom>
              <a:avLst/>
              <a:gdLst/>
              <a:ahLst/>
              <a:cxnLst/>
              <a:rect l="l" t="t" r="r" b="b"/>
              <a:pathLst>
                <a:path w="940" h="251" extrusionOk="0">
                  <a:moveTo>
                    <a:pt x="286" y="0"/>
                  </a:moveTo>
                  <a:cubicBezTo>
                    <a:pt x="209" y="0"/>
                    <a:pt x="132" y="8"/>
                    <a:pt x="54" y="24"/>
                  </a:cubicBezTo>
                  <a:cubicBezTo>
                    <a:pt x="33" y="35"/>
                    <a:pt x="22" y="98"/>
                    <a:pt x="1" y="162"/>
                  </a:cubicBezTo>
                  <a:cubicBezTo>
                    <a:pt x="202" y="202"/>
                    <a:pt x="396" y="251"/>
                    <a:pt x="594" y="251"/>
                  </a:cubicBezTo>
                  <a:cubicBezTo>
                    <a:pt x="707" y="251"/>
                    <a:pt x="821" y="235"/>
                    <a:pt x="940" y="193"/>
                  </a:cubicBezTo>
                  <a:cubicBezTo>
                    <a:pt x="728" y="67"/>
                    <a:pt x="510" y="0"/>
                    <a:pt x="28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2084925" y="4400825"/>
              <a:ext cx="20850" cy="7125"/>
            </a:xfrm>
            <a:custGeom>
              <a:avLst/>
              <a:gdLst/>
              <a:ahLst/>
              <a:cxnLst/>
              <a:rect l="l" t="t" r="r" b="b"/>
              <a:pathLst>
                <a:path w="834" h="285" extrusionOk="0">
                  <a:moveTo>
                    <a:pt x="634" y="1"/>
                  </a:moveTo>
                  <a:cubicBezTo>
                    <a:pt x="390" y="1"/>
                    <a:pt x="202" y="116"/>
                    <a:pt x="23" y="259"/>
                  </a:cubicBezTo>
                  <a:lnTo>
                    <a:pt x="23" y="259"/>
                  </a:lnTo>
                  <a:cubicBezTo>
                    <a:pt x="16" y="259"/>
                    <a:pt x="8" y="258"/>
                    <a:pt x="0" y="257"/>
                  </a:cubicBezTo>
                  <a:lnTo>
                    <a:pt x="0" y="278"/>
                  </a:lnTo>
                  <a:cubicBezTo>
                    <a:pt x="8" y="272"/>
                    <a:pt x="16" y="266"/>
                    <a:pt x="23" y="259"/>
                  </a:cubicBezTo>
                  <a:lnTo>
                    <a:pt x="23" y="259"/>
                  </a:lnTo>
                  <a:cubicBezTo>
                    <a:pt x="161" y="274"/>
                    <a:pt x="259" y="284"/>
                    <a:pt x="337" y="284"/>
                  </a:cubicBezTo>
                  <a:cubicBezTo>
                    <a:pt x="527" y="284"/>
                    <a:pt x="598" y="224"/>
                    <a:pt x="834" y="25"/>
                  </a:cubicBezTo>
                  <a:cubicBezTo>
                    <a:pt x="763" y="8"/>
                    <a:pt x="697" y="1"/>
                    <a:pt x="63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9" name="Google Shape;819;p6"/>
            <p:cNvSpPr/>
            <p:nvPr/>
          </p:nvSpPr>
          <p:spPr>
            <a:xfrm>
              <a:off x="2066200" y="4368950"/>
              <a:ext cx="14275" cy="6525"/>
            </a:xfrm>
            <a:custGeom>
              <a:avLst/>
              <a:gdLst/>
              <a:ahLst/>
              <a:cxnLst/>
              <a:rect l="l" t="t" r="r" b="b"/>
              <a:pathLst>
                <a:path w="571" h="261" extrusionOk="0">
                  <a:moveTo>
                    <a:pt x="387" y="1"/>
                  </a:moveTo>
                  <a:cubicBezTo>
                    <a:pt x="276" y="1"/>
                    <a:pt x="178" y="70"/>
                    <a:pt x="74" y="130"/>
                  </a:cubicBezTo>
                  <a:cubicBezTo>
                    <a:pt x="64" y="140"/>
                    <a:pt x="53" y="172"/>
                    <a:pt x="1" y="245"/>
                  </a:cubicBezTo>
                  <a:cubicBezTo>
                    <a:pt x="93" y="255"/>
                    <a:pt x="173" y="261"/>
                    <a:pt x="241" y="261"/>
                  </a:cubicBezTo>
                  <a:cubicBezTo>
                    <a:pt x="454" y="261"/>
                    <a:pt x="554" y="209"/>
                    <a:pt x="570" y="98"/>
                  </a:cubicBezTo>
                  <a:cubicBezTo>
                    <a:pt x="570" y="76"/>
                    <a:pt x="559" y="45"/>
                    <a:pt x="538" y="45"/>
                  </a:cubicBezTo>
                  <a:cubicBezTo>
                    <a:pt x="485" y="14"/>
                    <a:pt x="435" y="1"/>
                    <a:pt x="38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0" name="Google Shape;820;p6"/>
            <p:cNvSpPr/>
            <p:nvPr/>
          </p:nvSpPr>
          <p:spPr>
            <a:xfrm>
              <a:off x="2106000" y="4412475"/>
              <a:ext cx="7950" cy="3750"/>
            </a:xfrm>
            <a:custGeom>
              <a:avLst/>
              <a:gdLst/>
              <a:ahLst/>
              <a:cxnLst/>
              <a:rect l="l" t="t" r="r" b="b"/>
              <a:pathLst>
                <a:path w="318" h="150" extrusionOk="0">
                  <a:moveTo>
                    <a:pt x="239" y="1"/>
                  </a:moveTo>
                  <a:cubicBezTo>
                    <a:pt x="237" y="1"/>
                    <a:pt x="235" y="1"/>
                    <a:pt x="233" y="2"/>
                  </a:cubicBezTo>
                  <a:cubicBezTo>
                    <a:pt x="158" y="20"/>
                    <a:pt x="92" y="56"/>
                    <a:pt x="26" y="93"/>
                  </a:cubicBezTo>
                  <a:lnTo>
                    <a:pt x="26" y="93"/>
                  </a:lnTo>
                  <a:cubicBezTo>
                    <a:pt x="18" y="91"/>
                    <a:pt x="9" y="88"/>
                    <a:pt x="1" y="86"/>
                  </a:cubicBezTo>
                  <a:lnTo>
                    <a:pt x="1" y="107"/>
                  </a:lnTo>
                  <a:cubicBezTo>
                    <a:pt x="9" y="102"/>
                    <a:pt x="18" y="98"/>
                    <a:pt x="26" y="93"/>
                  </a:cubicBezTo>
                  <a:lnTo>
                    <a:pt x="26" y="93"/>
                  </a:lnTo>
                  <a:cubicBezTo>
                    <a:pt x="102" y="114"/>
                    <a:pt x="178" y="140"/>
                    <a:pt x="254" y="149"/>
                  </a:cubicBezTo>
                  <a:cubicBezTo>
                    <a:pt x="265" y="149"/>
                    <a:pt x="296" y="97"/>
                    <a:pt x="317" y="65"/>
                  </a:cubicBezTo>
                  <a:cubicBezTo>
                    <a:pt x="289" y="46"/>
                    <a:pt x="260" y="1"/>
                    <a:pt x="23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1340325" y="4148525"/>
              <a:ext cx="1340250" cy="1070975"/>
            </a:xfrm>
            <a:custGeom>
              <a:avLst/>
              <a:gdLst/>
              <a:ahLst/>
              <a:cxnLst/>
              <a:rect l="l" t="t" r="r" b="b"/>
              <a:pathLst>
                <a:path w="53610" h="42839" extrusionOk="0">
                  <a:moveTo>
                    <a:pt x="729" y="372"/>
                  </a:moveTo>
                  <a:cubicBezTo>
                    <a:pt x="760" y="446"/>
                    <a:pt x="771" y="477"/>
                    <a:pt x="781" y="519"/>
                  </a:cubicBezTo>
                  <a:cubicBezTo>
                    <a:pt x="707" y="530"/>
                    <a:pt x="633" y="551"/>
                    <a:pt x="549" y="562"/>
                  </a:cubicBezTo>
                  <a:lnTo>
                    <a:pt x="518" y="456"/>
                  </a:lnTo>
                  <a:cubicBezTo>
                    <a:pt x="591" y="425"/>
                    <a:pt x="654" y="393"/>
                    <a:pt x="729" y="372"/>
                  </a:cubicBezTo>
                  <a:close/>
                  <a:moveTo>
                    <a:pt x="9461" y="9673"/>
                  </a:moveTo>
                  <a:lnTo>
                    <a:pt x="9461" y="9673"/>
                  </a:lnTo>
                  <a:cubicBezTo>
                    <a:pt x="9454" y="9673"/>
                    <a:pt x="9447" y="9674"/>
                    <a:pt x="9440" y="9674"/>
                  </a:cubicBezTo>
                  <a:lnTo>
                    <a:pt x="9461" y="9674"/>
                  </a:lnTo>
                  <a:cubicBezTo>
                    <a:pt x="9461" y="9674"/>
                    <a:pt x="9461" y="9673"/>
                    <a:pt x="9461" y="9673"/>
                  </a:cubicBezTo>
                  <a:close/>
                  <a:moveTo>
                    <a:pt x="1287" y="709"/>
                  </a:moveTo>
                  <a:cubicBezTo>
                    <a:pt x="1446" y="899"/>
                    <a:pt x="1593" y="1058"/>
                    <a:pt x="1730" y="1237"/>
                  </a:cubicBezTo>
                  <a:cubicBezTo>
                    <a:pt x="2532" y="2302"/>
                    <a:pt x="3450" y="3261"/>
                    <a:pt x="4451" y="4137"/>
                  </a:cubicBezTo>
                  <a:cubicBezTo>
                    <a:pt x="4768" y="4422"/>
                    <a:pt x="5074" y="4707"/>
                    <a:pt x="5379" y="4991"/>
                  </a:cubicBezTo>
                  <a:lnTo>
                    <a:pt x="9872" y="8947"/>
                  </a:lnTo>
                  <a:cubicBezTo>
                    <a:pt x="10031" y="9094"/>
                    <a:pt x="10221" y="9221"/>
                    <a:pt x="10389" y="9357"/>
                  </a:cubicBezTo>
                  <a:cubicBezTo>
                    <a:pt x="10516" y="9453"/>
                    <a:pt x="10631" y="9547"/>
                    <a:pt x="10748" y="9653"/>
                  </a:cubicBezTo>
                  <a:cubicBezTo>
                    <a:pt x="10917" y="9790"/>
                    <a:pt x="10948" y="9917"/>
                    <a:pt x="10863" y="9980"/>
                  </a:cubicBezTo>
                  <a:cubicBezTo>
                    <a:pt x="10821" y="10010"/>
                    <a:pt x="10782" y="10022"/>
                    <a:pt x="10746" y="10022"/>
                  </a:cubicBezTo>
                  <a:cubicBezTo>
                    <a:pt x="10656" y="10022"/>
                    <a:pt x="10583" y="9948"/>
                    <a:pt x="10516" y="9896"/>
                  </a:cubicBezTo>
                  <a:cubicBezTo>
                    <a:pt x="10336" y="9758"/>
                    <a:pt x="10178" y="9611"/>
                    <a:pt x="10010" y="9463"/>
                  </a:cubicBezTo>
                  <a:cubicBezTo>
                    <a:pt x="9567" y="9083"/>
                    <a:pt x="9145" y="8704"/>
                    <a:pt x="8702" y="8335"/>
                  </a:cubicBezTo>
                  <a:cubicBezTo>
                    <a:pt x="7921" y="7670"/>
                    <a:pt x="7141" y="7016"/>
                    <a:pt x="6360" y="6373"/>
                  </a:cubicBezTo>
                  <a:cubicBezTo>
                    <a:pt x="5770" y="5888"/>
                    <a:pt x="5158" y="5455"/>
                    <a:pt x="4589" y="4960"/>
                  </a:cubicBezTo>
                  <a:cubicBezTo>
                    <a:pt x="3375" y="3884"/>
                    <a:pt x="2205" y="2766"/>
                    <a:pt x="1182" y="1511"/>
                  </a:cubicBezTo>
                  <a:cubicBezTo>
                    <a:pt x="1066" y="1374"/>
                    <a:pt x="971" y="1226"/>
                    <a:pt x="823" y="1026"/>
                  </a:cubicBezTo>
                  <a:cubicBezTo>
                    <a:pt x="1013" y="899"/>
                    <a:pt x="1129" y="815"/>
                    <a:pt x="1287" y="709"/>
                  </a:cubicBezTo>
                  <a:close/>
                  <a:moveTo>
                    <a:pt x="29985" y="25779"/>
                  </a:moveTo>
                  <a:lnTo>
                    <a:pt x="29985" y="25779"/>
                  </a:lnTo>
                  <a:cubicBezTo>
                    <a:pt x="30016" y="25800"/>
                    <a:pt x="30037" y="25821"/>
                    <a:pt x="30058" y="25853"/>
                  </a:cubicBezTo>
                  <a:cubicBezTo>
                    <a:pt x="30037" y="25842"/>
                    <a:pt x="30016" y="25842"/>
                    <a:pt x="30006" y="25831"/>
                  </a:cubicBezTo>
                  <a:cubicBezTo>
                    <a:pt x="29995" y="25821"/>
                    <a:pt x="29995" y="25789"/>
                    <a:pt x="29985" y="25779"/>
                  </a:cubicBezTo>
                  <a:close/>
                  <a:moveTo>
                    <a:pt x="31431" y="26915"/>
                  </a:moveTo>
                  <a:lnTo>
                    <a:pt x="31431" y="26915"/>
                  </a:lnTo>
                  <a:cubicBezTo>
                    <a:pt x="31459" y="26934"/>
                    <a:pt x="31487" y="26953"/>
                    <a:pt x="31514" y="26981"/>
                  </a:cubicBezTo>
                  <a:cubicBezTo>
                    <a:pt x="31535" y="26992"/>
                    <a:pt x="31546" y="27003"/>
                    <a:pt x="31567" y="27013"/>
                  </a:cubicBezTo>
                  <a:cubicBezTo>
                    <a:pt x="31535" y="27003"/>
                    <a:pt x="31504" y="27003"/>
                    <a:pt x="31493" y="26992"/>
                  </a:cubicBezTo>
                  <a:cubicBezTo>
                    <a:pt x="31467" y="26974"/>
                    <a:pt x="31449" y="26943"/>
                    <a:pt x="31431" y="26915"/>
                  </a:cubicBezTo>
                  <a:close/>
                  <a:moveTo>
                    <a:pt x="32653" y="27931"/>
                  </a:moveTo>
                  <a:cubicBezTo>
                    <a:pt x="32822" y="28015"/>
                    <a:pt x="32948" y="28057"/>
                    <a:pt x="33054" y="28142"/>
                  </a:cubicBezTo>
                  <a:cubicBezTo>
                    <a:pt x="33824" y="28732"/>
                    <a:pt x="34583" y="29333"/>
                    <a:pt x="35374" y="29945"/>
                  </a:cubicBezTo>
                  <a:cubicBezTo>
                    <a:pt x="34773" y="29808"/>
                    <a:pt x="33412" y="28796"/>
                    <a:pt x="32653" y="27931"/>
                  </a:cubicBezTo>
                  <a:close/>
                  <a:moveTo>
                    <a:pt x="38538" y="31875"/>
                  </a:moveTo>
                  <a:lnTo>
                    <a:pt x="38538" y="31875"/>
                  </a:lnTo>
                  <a:cubicBezTo>
                    <a:pt x="39076" y="31949"/>
                    <a:pt x="39508" y="32202"/>
                    <a:pt x="39836" y="32635"/>
                  </a:cubicBezTo>
                  <a:cubicBezTo>
                    <a:pt x="39351" y="32487"/>
                    <a:pt x="38950" y="32170"/>
                    <a:pt x="38538" y="31875"/>
                  </a:cubicBezTo>
                  <a:close/>
                  <a:moveTo>
                    <a:pt x="41660" y="33974"/>
                  </a:moveTo>
                  <a:cubicBezTo>
                    <a:pt x="41681" y="33974"/>
                    <a:pt x="41702" y="33974"/>
                    <a:pt x="41713" y="33985"/>
                  </a:cubicBezTo>
                  <a:cubicBezTo>
                    <a:pt x="41723" y="34006"/>
                    <a:pt x="41723" y="34027"/>
                    <a:pt x="41734" y="34048"/>
                  </a:cubicBezTo>
                  <a:cubicBezTo>
                    <a:pt x="41713" y="34037"/>
                    <a:pt x="41692" y="34037"/>
                    <a:pt x="41681" y="34027"/>
                  </a:cubicBezTo>
                  <a:cubicBezTo>
                    <a:pt x="41671" y="34006"/>
                    <a:pt x="41671" y="33985"/>
                    <a:pt x="41660" y="33974"/>
                  </a:cubicBezTo>
                  <a:close/>
                  <a:moveTo>
                    <a:pt x="17576" y="2894"/>
                  </a:moveTo>
                  <a:cubicBezTo>
                    <a:pt x="17665" y="2894"/>
                    <a:pt x="17755" y="2897"/>
                    <a:pt x="17845" y="2903"/>
                  </a:cubicBezTo>
                  <a:cubicBezTo>
                    <a:pt x="19122" y="2956"/>
                    <a:pt x="20334" y="3294"/>
                    <a:pt x="21527" y="3737"/>
                  </a:cubicBezTo>
                  <a:cubicBezTo>
                    <a:pt x="22043" y="3926"/>
                    <a:pt x="22549" y="4168"/>
                    <a:pt x="23055" y="4390"/>
                  </a:cubicBezTo>
                  <a:cubicBezTo>
                    <a:pt x="24121" y="4854"/>
                    <a:pt x="25207" y="5234"/>
                    <a:pt x="26357" y="5392"/>
                  </a:cubicBezTo>
                  <a:cubicBezTo>
                    <a:pt x="27084" y="5497"/>
                    <a:pt x="27707" y="5793"/>
                    <a:pt x="28287" y="6236"/>
                  </a:cubicBezTo>
                  <a:cubicBezTo>
                    <a:pt x="28909" y="6732"/>
                    <a:pt x="29563" y="7185"/>
                    <a:pt x="30217" y="7660"/>
                  </a:cubicBezTo>
                  <a:cubicBezTo>
                    <a:pt x="31430" y="8525"/>
                    <a:pt x="32622" y="9400"/>
                    <a:pt x="33729" y="10391"/>
                  </a:cubicBezTo>
                  <a:cubicBezTo>
                    <a:pt x="33930" y="10571"/>
                    <a:pt x="34140" y="10740"/>
                    <a:pt x="34362" y="10887"/>
                  </a:cubicBezTo>
                  <a:cubicBezTo>
                    <a:pt x="35564" y="11731"/>
                    <a:pt x="36651" y="12711"/>
                    <a:pt x="37621" y="13819"/>
                  </a:cubicBezTo>
                  <a:cubicBezTo>
                    <a:pt x="37769" y="13988"/>
                    <a:pt x="37916" y="14157"/>
                    <a:pt x="38043" y="14336"/>
                  </a:cubicBezTo>
                  <a:cubicBezTo>
                    <a:pt x="38528" y="15043"/>
                    <a:pt x="39013" y="15760"/>
                    <a:pt x="39498" y="16477"/>
                  </a:cubicBezTo>
                  <a:cubicBezTo>
                    <a:pt x="39593" y="16625"/>
                    <a:pt x="39677" y="16782"/>
                    <a:pt x="39730" y="16951"/>
                  </a:cubicBezTo>
                  <a:cubicBezTo>
                    <a:pt x="39920" y="17457"/>
                    <a:pt x="40204" y="17900"/>
                    <a:pt x="40500" y="18354"/>
                  </a:cubicBezTo>
                  <a:cubicBezTo>
                    <a:pt x="40858" y="18913"/>
                    <a:pt x="41217" y="19472"/>
                    <a:pt x="41470" y="20084"/>
                  </a:cubicBezTo>
                  <a:cubicBezTo>
                    <a:pt x="41597" y="20410"/>
                    <a:pt x="41776" y="20727"/>
                    <a:pt x="41955" y="21033"/>
                  </a:cubicBezTo>
                  <a:cubicBezTo>
                    <a:pt x="42261" y="21528"/>
                    <a:pt x="42451" y="22067"/>
                    <a:pt x="42693" y="22594"/>
                  </a:cubicBezTo>
                  <a:cubicBezTo>
                    <a:pt x="42947" y="23142"/>
                    <a:pt x="43316" y="23617"/>
                    <a:pt x="43717" y="24060"/>
                  </a:cubicBezTo>
                  <a:cubicBezTo>
                    <a:pt x="44275" y="24692"/>
                    <a:pt x="44782" y="25357"/>
                    <a:pt x="45214" y="26085"/>
                  </a:cubicBezTo>
                  <a:cubicBezTo>
                    <a:pt x="45447" y="26464"/>
                    <a:pt x="45636" y="26865"/>
                    <a:pt x="45847" y="27256"/>
                  </a:cubicBezTo>
                  <a:cubicBezTo>
                    <a:pt x="46638" y="28774"/>
                    <a:pt x="47345" y="30324"/>
                    <a:pt x="47914" y="31938"/>
                  </a:cubicBezTo>
                  <a:cubicBezTo>
                    <a:pt x="48104" y="32455"/>
                    <a:pt x="48252" y="32993"/>
                    <a:pt x="48378" y="33531"/>
                  </a:cubicBezTo>
                  <a:cubicBezTo>
                    <a:pt x="48611" y="34480"/>
                    <a:pt x="48821" y="35429"/>
                    <a:pt x="49117" y="36357"/>
                  </a:cubicBezTo>
                  <a:cubicBezTo>
                    <a:pt x="49222" y="36674"/>
                    <a:pt x="49307" y="37001"/>
                    <a:pt x="49359" y="37317"/>
                  </a:cubicBezTo>
                  <a:cubicBezTo>
                    <a:pt x="49485" y="38056"/>
                    <a:pt x="49802" y="38720"/>
                    <a:pt x="50055" y="39406"/>
                  </a:cubicBezTo>
                  <a:cubicBezTo>
                    <a:pt x="50097" y="39500"/>
                    <a:pt x="50150" y="39606"/>
                    <a:pt x="50224" y="39690"/>
                  </a:cubicBezTo>
                  <a:cubicBezTo>
                    <a:pt x="50825" y="40460"/>
                    <a:pt x="51458" y="41198"/>
                    <a:pt x="52312" y="41715"/>
                  </a:cubicBezTo>
                  <a:cubicBezTo>
                    <a:pt x="52565" y="41884"/>
                    <a:pt x="52850" y="42031"/>
                    <a:pt x="52998" y="42316"/>
                  </a:cubicBezTo>
                  <a:cubicBezTo>
                    <a:pt x="52908" y="42468"/>
                    <a:pt x="52783" y="42502"/>
                    <a:pt x="52654" y="42502"/>
                  </a:cubicBezTo>
                  <a:cubicBezTo>
                    <a:pt x="52585" y="42502"/>
                    <a:pt x="52516" y="42493"/>
                    <a:pt x="52450" y="42485"/>
                  </a:cubicBezTo>
                  <a:cubicBezTo>
                    <a:pt x="51880" y="42432"/>
                    <a:pt x="51310" y="42348"/>
                    <a:pt x="50730" y="42284"/>
                  </a:cubicBezTo>
                  <a:cubicBezTo>
                    <a:pt x="50118" y="42221"/>
                    <a:pt x="49496" y="42148"/>
                    <a:pt x="48874" y="42137"/>
                  </a:cubicBezTo>
                  <a:cubicBezTo>
                    <a:pt x="48300" y="42126"/>
                    <a:pt x="47724" y="42124"/>
                    <a:pt x="47147" y="42124"/>
                  </a:cubicBezTo>
                  <a:cubicBezTo>
                    <a:pt x="46548" y="42124"/>
                    <a:pt x="45948" y="42127"/>
                    <a:pt x="45351" y="42127"/>
                  </a:cubicBezTo>
                  <a:cubicBezTo>
                    <a:pt x="45236" y="42127"/>
                    <a:pt x="45130" y="42127"/>
                    <a:pt x="45014" y="42116"/>
                  </a:cubicBezTo>
                  <a:cubicBezTo>
                    <a:pt x="44659" y="42085"/>
                    <a:pt x="44305" y="42072"/>
                    <a:pt x="43951" y="42072"/>
                  </a:cubicBezTo>
                  <a:cubicBezTo>
                    <a:pt x="42844" y="42072"/>
                    <a:pt x="41740" y="42197"/>
                    <a:pt x="40637" y="42284"/>
                  </a:cubicBezTo>
                  <a:cubicBezTo>
                    <a:pt x="40373" y="42305"/>
                    <a:pt x="40110" y="42369"/>
                    <a:pt x="39846" y="42380"/>
                  </a:cubicBezTo>
                  <a:cubicBezTo>
                    <a:pt x="39509" y="42393"/>
                    <a:pt x="39169" y="42411"/>
                    <a:pt x="38829" y="42411"/>
                  </a:cubicBezTo>
                  <a:cubicBezTo>
                    <a:pt x="38637" y="42411"/>
                    <a:pt x="38444" y="42405"/>
                    <a:pt x="38254" y="42390"/>
                  </a:cubicBezTo>
                  <a:cubicBezTo>
                    <a:pt x="37326" y="42305"/>
                    <a:pt x="36397" y="42158"/>
                    <a:pt x="35479" y="42042"/>
                  </a:cubicBezTo>
                  <a:cubicBezTo>
                    <a:pt x="34172" y="41873"/>
                    <a:pt x="32927" y="41452"/>
                    <a:pt x="31683" y="41072"/>
                  </a:cubicBezTo>
                  <a:cubicBezTo>
                    <a:pt x="30913" y="40840"/>
                    <a:pt x="30154" y="40597"/>
                    <a:pt x="29383" y="40386"/>
                  </a:cubicBezTo>
                  <a:cubicBezTo>
                    <a:pt x="27759" y="39943"/>
                    <a:pt x="26273" y="39237"/>
                    <a:pt x="24902" y="38256"/>
                  </a:cubicBezTo>
                  <a:cubicBezTo>
                    <a:pt x="23931" y="37549"/>
                    <a:pt x="22961" y="36842"/>
                    <a:pt x="22033" y="36083"/>
                  </a:cubicBezTo>
                  <a:cubicBezTo>
                    <a:pt x="20683" y="34965"/>
                    <a:pt x="19333" y="33847"/>
                    <a:pt x="17951" y="32771"/>
                  </a:cubicBezTo>
                  <a:cubicBezTo>
                    <a:pt x="16306" y="31485"/>
                    <a:pt x="14555" y="30345"/>
                    <a:pt x="12720" y="29344"/>
                  </a:cubicBezTo>
                  <a:cubicBezTo>
                    <a:pt x="11960" y="28932"/>
                    <a:pt x="11233" y="28458"/>
                    <a:pt x="10589" y="27867"/>
                  </a:cubicBezTo>
                  <a:cubicBezTo>
                    <a:pt x="9450" y="26802"/>
                    <a:pt x="8660" y="25515"/>
                    <a:pt x="8142" y="24039"/>
                  </a:cubicBezTo>
                  <a:cubicBezTo>
                    <a:pt x="7446" y="22035"/>
                    <a:pt x="7120" y="19967"/>
                    <a:pt x="6940" y="17858"/>
                  </a:cubicBezTo>
                  <a:cubicBezTo>
                    <a:pt x="6740" y="15580"/>
                    <a:pt x="6719" y="13302"/>
                    <a:pt x="6856" y="11014"/>
                  </a:cubicBezTo>
                  <a:cubicBezTo>
                    <a:pt x="6909" y="10011"/>
                    <a:pt x="6898" y="9020"/>
                    <a:pt x="6677" y="8040"/>
                  </a:cubicBezTo>
                  <a:cubicBezTo>
                    <a:pt x="6593" y="7670"/>
                    <a:pt x="6476" y="7322"/>
                    <a:pt x="6360" y="6932"/>
                  </a:cubicBezTo>
                  <a:cubicBezTo>
                    <a:pt x="6394" y="6932"/>
                    <a:pt x="6425" y="6930"/>
                    <a:pt x="6453" y="6930"/>
                  </a:cubicBezTo>
                  <a:cubicBezTo>
                    <a:pt x="6496" y="6930"/>
                    <a:pt x="6531" y="6934"/>
                    <a:pt x="6550" y="6953"/>
                  </a:cubicBezTo>
                  <a:cubicBezTo>
                    <a:pt x="7362" y="7607"/>
                    <a:pt x="8164" y="8282"/>
                    <a:pt x="8976" y="8925"/>
                  </a:cubicBezTo>
                  <a:cubicBezTo>
                    <a:pt x="9229" y="9125"/>
                    <a:pt x="9398" y="9357"/>
                    <a:pt x="9461" y="9673"/>
                  </a:cubicBezTo>
                  <a:lnTo>
                    <a:pt x="9461" y="9673"/>
                  </a:lnTo>
                  <a:cubicBezTo>
                    <a:pt x="9485" y="9672"/>
                    <a:pt x="9508" y="9671"/>
                    <a:pt x="9531" y="9671"/>
                  </a:cubicBezTo>
                  <a:cubicBezTo>
                    <a:pt x="9858" y="9671"/>
                    <a:pt x="10013" y="9784"/>
                    <a:pt x="10052" y="10075"/>
                  </a:cubicBezTo>
                  <a:cubicBezTo>
                    <a:pt x="10073" y="10254"/>
                    <a:pt x="10062" y="10433"/>
                    <a:pt x="10062" y="10613"/>
                  </a:cubicBezTo>
                  <a:cubicBezTo>
                    <a:pt x="10031" y="11720"/>
                    <a:pt x="9989" y="12828"/>
                    <a:pt x="9956" y="13935"/>
                  </a:cubicBezTo>
                  <a:cubicBezTo>
                    <a:pt x="9946" y="14251"/>
                    <a:pt x="9967" y="14557"/>
                    <a:pt x="9978" y="14874"/>
                  </a:cubicBezTo>
                  <a:cubicBezTo>
                    <a:pt x="9989" y="14947"/>
                    <a:pt x="10020" y="15022"/>
                    <a:pt x="10073" y="15179"/>
                  </a:cubicBezTo>
                  <a:cubicBezTo>
                    <a:pt x="10252" y="14853"/>
                    <a:pt x="10167" y="14589"/>
                    <a:pt x="10189" y="14336"/>
                  </a:cubicBezTo>
                  <a:cubicBezTo>
                    <a:pt x="10210" y="14072"/>
                    <a:pt x="10199" y="13808"/>
                    <a:pt x="10210" y="13545"/>
                  </a:cubicBezTo>
                  <a:cubicBezTo>
                    <a:pt x="10221" y="13250"/>
                    <a:pt x="10242" y="12964"/>
                    <a:pt x="10263" y="12680"/>
                  </a:cubicBezTo>
                  <a:cubicBezTo>
                    <a:pt x="10273" y="12406"/>
                    <a:pt x="10284" y="12142"/>
                    <a:pt x="10294" y="11879"/>
                  </a:cubicBezTo>
                  <a:cubicBezTo>
                    <a:pt x="10305" y="11614"/>
                    <a:pt x="10294" y="11340"/>
                    <a:pt x="10315" y="11077"/>
                  </a:cubicBezTo>
                  <a:cubicBezTo>
                    <a:pt x="10336" y="10824"/>
                    <a:pt x="10252" y="10550"/>
                    <a:pt x="10389" y="10307"/>
                  </a:cubicBezTo>
                  <a:cubicBezTo>
                    <a:pt x="10917" y="10518"/>
                    <a:pt x="11053" y="10655"/>
                    <a:pt x="11074" y="11098"/>
                  </a:cubicBezTo>
                  <a:cubicBezTo>
                    <a:pt x="11085" y="11488"/>
                    <a:pt x="11074" y="11889"/>
                    <a:pt x="11053" y="12289"/>
                  </a:cubicBezTo>
                  <a:cubicBezTo>
                    <a:pt x="10969" y="13956"/>
                    <a:pt x="10853" y="15612"/>
                    <a:pt x="10800" y="17279"/>
                  </a:cubicBezTo>
                  <a:cubicBezTo>
                    <a:pt x="10748" y="18807"/>
                    <a:pt x="10758" y="20337"/>
                    <a:pt x="10885" y="21866"/>
                  </a:cubicBezTo>
                  <a:cubicBezTo>
                    <a:pt x="10938" y="22435"/>
                    <a:pt x="11001" y="23005"/>
                    <a:pt x="11128" y="23553"/>
                  </a:cubicBezTo>
                  <a:cubicBezTo>
                    <a:pt x="11146" y="23556"/>
                    <a:pt x="11163" y="23557"/>
                    <a:pt x="11178" y="23557"/>
                  </a:cubicBezTo>
                  <a:cubicBezTo>
                    <a:pt x="11292" y="23557"/>
                    <a:pt x="11315" y="23490"/>
                    <a:pt x="11296" y="23406"/>
                  </a:cubicBezTo>
                  <a:cubicBezTo>
                    <a:pt x="10917" y="20464"/>
                    <a:pt x="11064" y="17511"/>
                    <a:pt x="11212" y="14568"/>
                  </a:cubicBezTo>
                  <a:cubicBezTo>
                    <a:pt x="11254" y="13503"/>
                    <a:pt x="11328" y="12437"/>
                    <a:pt x="11391" y="11372"/>
                  </a:cubicBezTo>
                  <a:cubicBezTo>
                    <a:pt x="11391" y="11319"/>
                    <a:pt x="11433" y="11267"/>
                    <a:pt x="11465" y="11172"/>
                  </a:cubicBezTo>
                  <a:cubicBezTo>
                    <a:pt x="11792" y="11309"/>
                    <a:pt x="12003" y="11488"/>
                    <a:pt x="11971" y="11868"/>
                  </a:cubicBezTo>
                  <a:cubicBezTo>
                    <a:pt x="11918" y="12511"/>
                    <a:pt x="11887" y="13154"/>
                    <a:pt x="11845" y="13787"/>
                  </a:cubicBezTo>
                  <a:cubicBezTo>
                    <a:pt x="11781" y="14694"/>
                    <a:pt x="11707" y="15601"/>
                    <a:pt x="11655" y="16519"/>
                  </a:cubicBezTo>
                  <a:cubicBezTo>
                    <a:pt x="11644" y="16656"/>
                    <a:pt x="11602" y="16814"/>
                    <a:pt x="11718" y="16930"/>
                  </a:cubicBezTo>
                  <a:cubicBezTo>
                    <a:pt x="11771" y="16920"/>
                    <a:pt x="11792" y="16909"/>
                    <a:pt x="11803" y="16899"/>
                  </a:cubicBezTo>
                  <a:cubicBezTo>
                    <a:pt x="11824" y="16888"/>
                    <a:pt x="11834" y="16867"/>
                    <a:pt x="11845" y="16846"/>
                  </a:cubicBezTo>
                  <a:cubicBezTo>
                    <a:pt x="11855" y="16825"/>
                    <a:pt x="11855" y="16803"/>
                    <a:pt x="11866" y="16782"/>
                  </a:cubicBezTo>
                  <a:cubicBezTo>
                    <a:pt x="11876" y="16677"/>
                    <a:pt x="11876" y="16561"/>
                    <a:pt x="11887" y="16456"/>
                  </a:cubicBezTo>
                  <a:cubicBezTo>
                    <a:pt x="12014" y="14947"/>
                    <a:pt x="12129" y="13450"/>
                    <a:pt x="12256" y="11942"/>
                  </a:cubicBezTo>
                  <a:cubicBezTo>
                    <a:pt x="12256" y="11921"/>
                    <a:pt x="12277" y="11910"/>
                    <a:pt x="12288" y="11889"/>
                  </a:cubicBezTo>
                  <a:cubicBezTo>
                    <a:pt x="12320" y="11881"/>
                    <a:pt x="12358" y="11861"/>
                    <a:pt x="12383" y="11861"/>
                  </a:cubicBezTo>
                  <a:cubicBezTo>
                    <a:pt x="12391" y="11861"/>
                    <a:pt x="12398" y="11863"/>
                    <a:pt x="12403" y="11868"/>
                  </a:cubicBezTo>
                  <a:cubicBezTo>
                    <a:pt x="13226" y="12395"/>
                    <a:pt x="13985" y="12997"/>
                    <a:pt x="14713" y="13629"/>
                  </a:cubicBezTo>
                  <a:cubicBezTo>
                    <a:pt x="13859" y="17616"/>
                    <a:pt x="13870" y="21592"/>
                    <a:pt x="14323" y="25578"/>
                  </a:cubicBezTo>
                  <a:cubicBezTo>
                    <a:pt x="14323" y="25632"/>
                    <a:pt x="14397" y="25674"/>
                    <a:pt x="14449" y="25747"/>
                  </a:cubicBezTo>
                  <a:cubicBezTo>
                    <a:pt x="14566" y="25526"/>
                    <a:pt x="14503" y="25336"/>
                    <a:pt x="14492" y="25135"/>
                  </a:cubicBezTo>
                  <a:cubicBezTo>
                    <a:pt x="14281" y="22531"/>
                    <a:pt x="14238" y="19915"/>
                    <a:pt x="14492" y="17300"/>
                  </a:cubicBezTo>
                  <a:cubicBezTo>
                    <a:pt x="14576" y="16414"/>
                    <a:pt x="14702" y="15538"/>
                    <a:pt x="14819" y="14652"/>
                  </a:cubicBezTo>
                  <a:cubicBezTo>
                    <a:pt x="14850" y="14420"/>
                    <a:pt x="14861" y="14167"/>
                    <a:pt x="15040" y="13946"/>
                  </a:cubicBezTo>
                  <a:cubicBezTo>
                    <a:pt x="15145" y="14009"/>
                    <a:pt x="15251" y="14040"/>
                    <a:pt x="15335" y="14104"/>
                  </a:cubicBezTo>
                  <a:cubicBezTo>
                    <a:pt x="16896" y="15380"/>
                    <a:pt x="18499" y="16625"/>
                    <a:pt x="19976" y="18017"/>
                  </a:cubicBezTo>
                  <a:cubicBezTo>
                    <a:pt x="19966" y="18207"/>
                    <a:pt x="19976" y="18375"/>
                    <a:pt x="19955" y="18554"/>
                  </a:cubicBezTo>
                  <a:cubicBezTo>
                    <a:pt x="19723" y="20021"/>
                    <a:pt x="19659" y="21507"/>
                    <a:pt x="19691" y="22995"/>
                  </a:cubicBezTo>
                  <a:cubicBezTo>
                    <a:pt x="19734" y="25178"/>
                    <a:pt x="19797" y="27350"/>
                    <a:pt x="19870" y="29523"/>
                  </a:cubicBezTo>
                  <a:cubicBezTo>
                    <a:pt x="19891" y="30071"/>
                    <a:pt x="19997" y="30620"/>
                    <a:pt x="20092" y="31158"/>
                  </a:cubicBezTo>
                  <a:cubicBezTo>
                    <a:pt x="20123" y="31358"/>
                    <a:pt x="20219" y="31538"/>
                    <a:pt x="20271" y="31706"/>
                  </a:cubicBezTo>
                  <a:cubicBezTo>
                    <a:pt x="20278" y="31707"/>
                    <a:pt x="20285" y="31707"/>
                    <a:pt x="20292" y="31707"/>
                  </a:cubicBezTo>
                  <a:cubicBezTo>
                    <a:pt x="20460" y="31707"/>
                    <a:pt x="20450" y="31588"/>
                    <a:pt x="20430" y="31527"/>
                  </a:cubicBezTo>
                  <a:cubicBezTo>
                    <a:pt x="20102" y="30409"/>
                    <a:pt x="20081" y="29249"/>
                    <a:pt x="20060" y="28099"/>
                  </a:cubicBezTo>
                  <a:cubicBezTo>
                    <a:pt x="20018" y="25410"/>
                    <a:pt x="19955" y="22731"/>
                    <a:pt x="20092" y="20042"/>
                  </a:cubicBezTo>
                  <a:cubicBezTo>
                    <a:pt x="20123" y="19599"/>
                    <a:pt x="20156" y="19156"/>
                    <a:pt x="20198" y="18723"/>
                  </a:cubicBezTo>
                  <a:cubicBezTo>
                    <a:pt x="20208" y="18618"/>
                    <a:pt x="20261" y="18523"/>
                    <a:pt x="20303" y="18385"/>
                  </a:cubicBezTo>
                  <a:cubicBezTo>
                    <a:pt x="20409" y="18439"/>
                    <a:pt x="20493" y="18470"/>
                    <a:pt x="20556" y="18523"/>
                  </a:cubicBezTo>
                  <a:cubicBezTo>
                    <a:pt x="21780" y="19557"/>
                    <a:pt x="22992" y="20600"/>
                    <a:pt x="24216" y="21634"/>
                  </a:cubicBezTo>
                  <a:cubicBezTo>
                    <a:pt x="24269" y="21676"/>
                    <a:pt x="24311" y="21718"/>
                    <a:pt x="24363" y="21760"/>
                  </a:cubicBezTo>
                  <a:cubicBezTo>
                    <a:pt x="24606" y="21929"/>
                    <a:pt x="24691" y="22151"/>
                    <a:pt x="24648" y="22446"/>
                  </a:cubicBezTo>
                  <a:cubicBezTo>
                    <a:pt x="24585" y="23005"/>
                    <a:pt x="24532" y="23553"/>
                    <a:pt x="24511" y="24113"/>
                  </a:cubicBezTo>
                  <a:cubicBezTo>
                    <a:pt x="24448" y="25599"/>
                    <a:pt x="24585" y="27076"/>
                    <a:pt x="24817" y="28553"/>
                  </a:cubicBezTo>
                  <a:cubicBezTo>
                    <a:pt x="24996" y="29734"/>
                    <a:pt x="25218" y="30905"/>
                    <a:pt x="25460" y="32075"/>
                  </a:cubicBezTo>
                  <a:cubicBezTo>
                    <a:pt x="25640" y="32993"/>
                    <a:pt x="25945" y="33868"/>
                    <a:pt x="26262" y="34744"/>
                  </a:cubicBezTo>
                  <a:cubicBezTo>
                    <a:pt x="26336" y="34944"/>
                    <a:pt x="26399" y="35166"/>
                    <a:pt x="26684" y="35429"/>
                  </a:cubicBezTo>
                  <a:cubicBezTo>
                    <a:pt x="25323" y="31126"/>
                    <a:pt x="24595" y="26876"/>
                    <a:pt x="24933" y="22499"/>
                  </a:cubicBezTo>
                  <a:cubicBezTo>
                    <a:pt x="24964" y="22496"/>
                    <a:pt x="24993" y="22495"/>
                    <a:pt x="25020" y="22495"/>
                  </a:cubicBezTo>
                  <a:cubicBezTo>
                    <a:pt x="25207" y="22495"/>
                    <a:pt x="25276" y="22561"/>
                    <a:pt x="25239" y="22700"/>
                  </a:cubicBezTo>
                  <a:cubicBezTo>
                    <a:pt x="24902" y="23902"/>
                    <a:pt x="25038" y="25114"/>
                    <a:pt x="25144" y="26328"/>
                  </a:cubicBezTo>
                  <a:cubicBezTo>
                    <a:pt x="25218" y="27235"/>
                    <a:pt x="25387" y="28131"/>
                    <a:pt x="25523" y="29028"/>
                  </a:cubicBezTo>
                  <a:cubicBezTo>
                    <a:pt x="25544" y="29185"/>
                    <a:pt x="25577" y="29375"/>
                    <a:pt x="25798" y="29492"/>
                  </a:cubicBezTo>
                  <a:cubicBezTo>
                    <a:pt x="25809" y="29386"/>
                    <a:pt x="25840" y="29302"/>
                    <a:pt x="25819" y="29238"/>
                  </a:cubicBezTo>
                  <a:cubicBezTo>
                    <a:pt x="25429" y="27498"/>
                    <a:pt x="25291" y="25737"/>
                    <a:pt x="25323" y="23954"/>
                  </a:cubicBezTo>
                  <a:cubicBezTo>
                    <a:pt x="25323" y="23585"/>
                    <a:pt x="25302" y="23206"/>
                    <a:pt x="25481" y="22805"/>
                  </a:cubicBezTo>
                  <a:cubicBezTo>
                    <a:pt x="25619" y="22889"/>
                    <a:pt x="25734" y="22942"/>
                    <a:pt x="25830" y="23016"/>
                  </a:cubicBezTo>
                  <a:cubicBezTo>
                    <a:pt x="27063" y="23996"/>
                    <a:pt x="28287" y="24988"/>
                    <a:pt x="29531" y="25969"/>
                  </a:cubicBezTo>
                  <a:cubicBezTo>
                    <a:pt x="29816" y="26190"/>
                    <a:pt x="29943" y="26433"/>
                    <a:pt x="29953" y="26802"/>
                  </a:cubicBezTo>
                  <a:cubicBezTo>
                    <a:pt x="30006" y="27931"/>
                    <a:pt x="30206" y="29049"/>
                    <a:pt x="30449" y="30156"/>
                  </a:cubicBezTo>
                  <a:cubicBezTo>
                    <a:pt x="30660" y="31168"/>
                    <a:pt x="30892" y="32181"/>
                    <a:pt x="31145" y="33193"/>
                  </a:cubicBezTo>
                  <a:cubicBezTo>
                    <a:pt x="31314" y="33858"/>
                    <a:pt x="31567" y="34501"/>
                    <a:pt x="31736" y="35166"/>
                  </a:cubicBezTo>
                  <a:cubicBezTo>
                    <a:pt x="31968" y="36136"/>
                    <a:pt x="32379" y="37053"/>
                    <a:pt x="32727" y="37992"/>
                  </a:cubicBezTo>
                  <a:cubicBezTo>
                    <a:pt x="32854" y="38340"/>
                    <a:pt x="33023" y="38677"/>
                    <a:pt x="33360" y="39089"/>
                  </a:cubicBezTo>
                  <a:cubicBezTo>
                    <a:pt x="33159" y="38266"/>
                    <a:pt x="32875" y="37634"/>
                    <a:pt x="32611" y="36990"/>
                  </a:cubicBezTo>
                  <a:cubicBezTo>
                    <a:pt x="32348" y="36326"/>
                    <a:pt x="32168" y="35640"/>
                    <a:pt x="31947" y="34965"/>
                  </a:cubicBezTo>
                  <a:cubicBezTo>
                    <a:pt x="31725" y="34290"/>
                    <a:pt x="31567" y="33605"/>
                    <a:pt x="31408" y="32919"/>
                  </a:cubicBezTo>
                  <a:cubicBezTo>
                    <a:pt x="31251" y="32244"/>
                    <a:pt x="31071" y="31590"/>
                    <a:pt x="30934" y="30915"/>
                  </a:cubicBezTo>
                  <a:cubicBezTo>
                    <a:pt x="30787" y="30219"/>
                    <a:pt x="30660" y="29523"/>
                    <a:pt x="30533" y="28827"/>
                  </a:cubicBezTo>
                  <a:cubicBezTo>
                    <a:pt x="30417" y="28142"/>
                    <a:pt x="30259" y="27446"/>
                    <a:pt x="30248" y="26728"/>
                  </a:cubicBezTo>
                  <a:lnTo>
                    <a:pt x="30248" y="26728"/>
                  </a:lnTo>
                  <a:cubicBezTo>
                    <a:pt x="30860" y="26907"/>
                    <a:pt x="31176" y="27224"/>
                    <a:pt x="31240" y="27741"/>
                  </a:cubicBezTo>
                  <a:cubicBezTo>
                    <a:pt x="31430" y="29502"/>
                    <a:pt x="31767" y="31242"/>
                    <a:pt x="32062" y="32982"/>
                  </a:cubicBezTo>
                  <a:cubicBezTo>
                    <a:pt x="32115" y="33288"/>
                    <a:pt x="32200" y="33584"/>
                    <a:pt x="32273" y="33889"/>
                  </a:cubicBezTo>
                  <a:cubicBezTo>
                    <a:pt x="32294" y="33952"/>
                    <a:pt x="32379" y="33995"/>
                    <a:pt x="32537" y="34153"/>
                  </a:cubicBezTo>
                  <a:cubicBezTo>
                    <a:pt x="32379" y="33320"/>
                    <a:pt x="32252" y="32635"/>
                    <a:pt x="32126" y="31949"/>
                  </a:cubicBezTo>
                  <a:cubicBezTo>
                    <a:pt x="32010" y="31252"/>
                    <a:pt x="31894" y="30556"/>
                    <a:pt x="31788" y="29850"/>
                  </a:cubicBezTo>
                  <a:cubicBezTo>
                    <a:pt x="31694" y="29154"/>
                    <a:pt x="31535" y="28468"/>
                    <a:pt x="31514" y="27783"/>
                  </a:cubicBezTo>
                  <a:cubicBezTo>
                    <a:pt x="31567" y="27742"/>
                    <a:pt x="31611" y="27726"/>
                    <a:pt x="31651" y="27726"/>
                  </a:cubicBezTo>
                  <a:cubicBezTo>
                    <a:pt x="31722" y="27726"/>
                    <a:pt x="31776" y="27777"/>
                    <a:pt x="31830" y="27825"/>
                  </a:cubicBezTo>
                  <a:cubicBezTo>
                    <a:pt x="32294" y="28205"/>
                    <a:pt x="32748" y="28585"/>
                    <a:pt x="33212" y="28974"/>
                  </a:cubicBezTo>
                  <a:cubicBezTo>
                    <a:pt x="33729" y="29396"/>
                    <a:pt x="34235" y="29818"/>
                    <a:pt x="34826" y="30146"/>
                  </a:cubicBezTo>
                  <a:cubicBezTo>
                    <a:pt x="34973" y="30230"/>
                    <a:pt x="35111" y="30345"/>
                    <a:pt x="35269" y="30451"/>
                  </a:cubicBezTo>
                  <a:cubicBezTo>
                    <a:pt x="34879" y="32813"/>
                    <a:pt x="34900" y="35134"/>
                    <a:pt x="35859" y="37391"/>
                  </a:cubicBezTo>
                  <a:cubicBezTo>
                    <a:pt x="36039" y="37275"/>
                    <a:pt x="35933" y="37170"/>
                    <a:pt x="35912" y="37095"/>
                  </a:cubicBezTo>
                  <a:cubicBezTo>
                    <a:pt x="35479" y="35640"/>
                    <a:pt x="35269" y="34153"/>
                    <a:pt x="35311" y="32635"/>
                  </a:cubicBezTo>
                  <a:cubicBezTo>
                    <a:pt x="35322" y="32149"/>
                    <a:pt x="35374" y="31664"/>
                    <a:pt x="35427" y="31179"/>
                  </a:cubicBezTo>
                  <a:cubicBezTo>
                    <a:pt x="35448" y="31031"/>
                    <a:pt x="35522" y="30894"/>
                    <a:pt x="35585" y="30704"/>
                  </a:cubicBezTo>
                  <a:cubicBezTo>
                    <a:pt x="35733" y="30767"/>
                    <a:pt x="35849" y="30821"/>
                    <a:pt x="35965" y="30884"/>
                  </a:cubicBezTo>
                  <a:cubicBezTo>
                    <a:pt x="36060" y="30936"/>
                    <a:pt x="36133" y="31010"/>
                    <a:pt x="36239" y="31074"/>
                  </a:cubicBezTo>
                  <a:cubicBezTo>
                    <a:pt x="36313" y="32750"/>
                    <a:pt x="36461" y="34395"/>
                    <a:pt x="36735" y="36041"/>
                  </a:cubicBezTo>
                  <a:cubicBezTo>
                    <a:pt x="36745" y="36094"/>
                    <a:pt x="36777" y="36146"/>
                    <a:pt x="36819" y="36242"/>
                  </a:cubicBezTo>
                  <a:cubicBezTo>
                    <a:pt x="36967" y="36031"/>
                    <a:pt x="36914" y="35841"/>
                    <a:pt x="36893" y="35651"/>
                  </a:cubicBezTo>
                  <a:cubicBezTo>
                    <a:pt x="36777" y="34395"/>
                    <a:pt x="36661" y="33141"/>
                    <a:pt x="36555" y="31875"/>
                  </a:cubicBezTo>
                  <a:cubicBezTo>
                    <a:pt x="36545" y="31717"/>
                    <a:pt x="36482" y="31527"/>
                    <a:pt x="36661" y="31348"/>
                  </a:cubicBezTo>
                  <a:cubicBezTo>
                    <a:pt x="36745" y="31369"/>
                    <a:pt x="36862" y="31390"/>
                    <a:pt x="36946" y="31432"/>
                  </a:cubicBezTo>
                  <a:cubicBezTo>
                    <a:pt x="37905" y="32002"/>
                    <a:pt x="38854" y="32571"/>
                    <a:pt x="39804" y="33130"/>
                  </a:cubicBezTo>
                  <a:cubicBezTo>
                    <a:pt x="40215" y="33373"/>
                    <a:pt x="40352" y="33699"/>
                    <a:pt x="40405" y="34163"/>
                  </a:cubicBezTo>
                  <a:cubicBezTo>
                    <a:pt x="40563" y="35588"/>
                    <a:pt x="40764" y="37022"/>
                    <a:pt x="40975" y="38445"/>
                  </a:cubicBezTo>
                  <a:cubicBezTo>
                    <a:pt x="41069" y="39036"/>
                    <a:pt x="41207" y="39616"/>
                    <a:pt x="41470" y="40165"/>
                  </a:cubicBezTo>
                  <a:cubicBezTo>
                    <a:pt x="41502" y="40238"/>
                    <a:pt x="41575" y="40291"/>
                    <a:pt x="41639" y="40344"/>
                  </a:cubicBezTo>
                  <a:cubicBezTo>
                    <a:pt x="41639" y="40346"/>
                    <a:pt x="41640" y="40347"/>
                    <a:pt x="41642" y="40347"/>
                  </a:cubicBezTo>
                  <a:cubicBezTo>
                    <a:pt x="41653" y="40347"/>
                    <a:pt x="41683" y="40331"/>
                    <a:pt x="41734" y="40323"/>
                  </a:cubicBezTo>
                  <a:cubicBezTo>
                    <a:pt x="41723" y="40249"/>
                    <a:pt x="41744" y="40165"/>
                    <a:pt x="41713" y="40091"/>
                  </a:cubicBezTo>
                  <a:cubicBezTo>
                    <a:pt x="41291" y="39120"/>
                    <a:pt x="41175" y="38087"/>
                    <a:pt x="41027" y="37053"/>
                  </a:cubicBezTo>
                  <a:cubicBezTo>
                    <a:pt x="40900" y="36136"/>
                    <a:pt x="40785" y="35208"/>
                    <a:pt x="40668" y="34290"/>
                  </a:cubicBezTo>
                  <a:cubicBezTo>
                    <a:pt x="40658" y="34163"/>
                    <a:pt x="40658" y="34027"/>
                    <a:pt x="40647" y="33889"/>
                  </a:cubicBezTo>
                  <a:lnTo>
                    <a:pt x="40647" y="33889"/>
                  </a:lnTo>
                  <a:cubicBezTo>
                    <a:pt x="41101" y="34006"/>
                    <a:pt x="41186" y="34058"/>
                    <a:pt x="41186" y="34374"/>
                  </a:cubicBezTo>
                  <a:cubicBezTo>
                    <a:pt x="41175" y="35335"/>
                    <a:pt x="41439" y="36252"/>
                    <a:pt x="41660" y="37180"/>
                  </a:cubicBezTo>
                  <a:cubicBezTo>
                    <a:pt x="41840" y="37918"/>
                    <a:pt x="42135" y="38604"/>
                    <a:pt x="42377" y="39321"/>
                  </a:cubicBezTo>
                  <a:cubicBezTo>
                    <a:pt x="42451" y="39553"/>
                    <a:pt x="42536" y="39795"/>
                    <a:pt x="42810" y="40070"/>
                  </a:cubicBezTo>
                  <a:cubicBezTo>
                    <a:pt x="42672" y="39616"/>
                    <a:pt x="42557" y="39289"/>
                    <a:pt x="42451" y="38963"/>
                  </a:cubicBezTo>
                  <a:cubicBezTo>
                    <a:pt x="42356" y="38646"/>
                    <a:pt x="42240" y="38330"/>
                    <a:pt x="42156" y="38002"/>
                  </a:cubicBezTo>
                  <a:cubicBezTo>
                    <a:pt x="41966" y="37254"/>
                    <a:pt x="41776" y="36505"/>
                    <a:pt x="41608" y="35756"/>
                  </a:cubicBezTo>
                  <a:cubicBezTo>
                    <a:pt x="41533" y="35450"/>
                    <a:pt x="41491" y="35145"/>
                    <a:pt x="41449" y="34838"/>
                  </a:cubicBezTo>
                  <a:cubicBezTo>
                    <a:pt x="41439" y="34733"/>
                    <a:pt x="41470" y="34627"/>
                    <a:pt x="41491" y="34459"/>
                  </a:cubicBezTo>
                  <a:cubicBezTo>
                    <a:pt x="41629" y="34522"/>
                    <a:pt x="41734" y="34554"/>
                    <a:pt x="41797" y="34617"/>
                  </a:cubicBezTo>
                  <a:cubicBezTo>
                    <a:pt x="42525" y="35239"/>
                    <a:pt x="43232" y="35872"/>
                    <a:pt x="43959" y="36495"/>
                  </a:cubicBezTo>
                  <a:cubicBezTo>
                    <a:pt x="44275" y="36769"/>
                    <a:pt x="44444" y="37095"/>
                    <a:pt x="44497" y="37517"/>
                  </a:cubicBezTo>
                  <a:cubicBezTo>
                    <a:pt x="44582" y="38182"/>
                    <a:pt x="44718" y="38825"/>
                    <a:pt x="44845" y="39479"/>
                  </a:cubicBezTo>
                  <a:cubicBezTo>
                    <a:pt x="44887" y="39669"/>
                    <a:pt x="44982" y="39849"/>
                    <a:pt x="45046" y="40017"/>
                  </a:cubicBezTo>
                  <a:cubicBezTo>
                    <a:pt x="45055" y="40018"/>
                    <a:pt x="45064" y="40018"/>
                    <a:pt x="45073" y="40018"/>
                  </a:cubicBezTo>
                  <a:cubicBezTo>
                    <a:pt x="45257" y="40018"/>
                    <a:pt x="45265" y="39917"/>
                    <a:pt x="45225" y="39806"/>
                  </a:cubicBezTo>
                  <a:cubicBezTo>
                    <a:pt x="45014" y="39268"/>
                    <a:pt x="44950" y="38698"/>
                    <a:pt x="44835" y="38129"/>
                  </a:cubicBezTo>
                  <a:cubicBezTo>
                    <a:pt x="44793" y="37918"/>
                    <a:pt x="44782" y="37697"/>
                    <a:pt x="44761" y="37507"/>
                  </a:cubicBezTo>
                  <a:cubicBezTo>
                    <a:pt x="44815" y="37467"/>
                    <a:pt x="44860" y="37452"/>
                    <a:pt x="44900" y="37452"/>
                  </a:cubicBezTo>
                  <a:cubicBezTo>
                    <a:pt x="44977" y="37452"/>
                    <a:pt x="45032" y="37508"/>
                    <a:pt x="45088" y="37549"/>
                  </a:cubicBezTo>
                  <a:cubicBezTo>
                    <a:pt x="45236" y="37676"/>
                    <a:pt x="45383" y="37824"/>
                    <a:pt x="45531" y="37950"/>
                  </a:cubicBezTo>
                  <a:cubicBezTo>
                    <a:pt x="45679" y="38087"/>
                    <a:pt x="45805" y="38234"/>
                    <a:pt x="45752" y="38466"/>
                  </a:cubicBezTo>
                  <a:cubicBezTo>
                    <a:pt x="45731" y="38551"/>
                    <a:pt x="45763" y="38646"/>
                    <a:pt x="45794" y="38731"/>
                  </a:cubicBezTo>
                  <a:cubicBezTo>
                    <a:pt x="45984" y="39226"/>
                    <a:pt x="46174" y="39722"/>
                    <a:pt x="46375" y="40217"/>
                  </a:cubicBezTo>
                  <a:cubicBezTo>
                    <a:pt x="46396" y="40280"/>
                    <a:pt x="46480" y="40313"/>
                    <a:pt x="46628" y="40439"/>
                  </a:cubicBezTo>
                  <a:cubicBezTo>
                    <a:pt x="46564" y="39711"/>
                    <a:pt x="46164" y="39195"/>
                    <a:pt x="46047" y="38541"/>
                  </a:cubicBezTo>
                  <a:lnTo>
                    <a:pt x="46047" y="38541"/>
                  </a:lnTo>
                  <a:cubicBezTo>
                    <a:pt x="46269" y="38562"/>
                    <a:pt x="46396" y="38688"/>
                    <a:pt x="46532" y="38773"/>
                  </a:cubicBezTo>
                  <a:lnTo>
                    <a:pt x="48368" y="39975"/>
                  </a:lnTo>
                  <a:cubicBezTo>
                    <a:pt x="48522" y="40071"/>
                    <a:pt x="48685" y="40168"/>
                    <a:pt x="48889" y="40168"/>
                  </a:cubicBezTo>
                  <a:cubicBezTo>
                    <a:pt x="48908" y="40168"/>
                    <a:pt x="48928" y="40167"/>
                    <a:pt x="48948" y="40165"/>
                  </a:cubicBezTo>
                  <a:cubicBezTo>
                    <a:pt x="48927" y="40091"/>
                    <a:pt x="48916" y="40017"/>
                    <a:pt x="48885" y="39985"/>
                  </a:cubicBezTo>
                  <a:cubicBezTo>
                    <a:pt x="48578" y="39690"/>
                    <a:pt x="48273" y="39406"/>
                    <a:pt x="47967" y="39131"/>
                  </a:cubicBezTo>
                  <a:cubicBezTo>
                    <a:pt x="47661" y="38857"/>
                    <a:pt x="47376" y="38583"/>
                    <a:pt x="47050" y="38361"/>
                  </a:cubicBezTo>
                  <a:cubicBezTo>
                    <a:pt x="46385" y="37908"/>
                    <a:pt x="45742" y="37433"/>
                    <a:pt x="45151" y="36895"/>
                  </a:cubicBezTo>
                  <a:cubicBezTo>
                    <a:pt x="45056" y="36811"/>
                    <a:pt x="44929" y="36748"/>
                    <a:pt x="44824" y="36684"/>
                  </a:cubicBezTo>
                  <a:cubicBezTo>
                    <a:pt x="44729" y="36621"/>
                    <a:pt x="44729" y="36621"/>
                    <a:pt x="44697" y="36315"/>
                  </a:cubicBezTo>
                  <a:cubicBezTo>
                    <a:pt x="45393" y="36273"/>
                    <a:pt x="46100" y="36294"/>
                    <a:pt x="46849" y="36188"/>
                  </a:cubicBezTo>
                  <a:cubicBezTo>
                    <a:pt x="46654" y="36054"/>
                    <a:pt x="46598" y="36015"/>
                    <a:pt x="46236" y="36015"/>
                  </a:cubicBezTo>
                  <a:cubicBezTo>
                    <a:pt x="46087" y="36015"/>
                    <a:pt x="45887" y="36021"/>
                    <a:pt x="45604" y="36031"/>
                  </a:cubicBezTo>
                  <a:cubicBezTo>
                    <a:pt x="45204" y="36052"/>
                    <a:pt x="44814" y="36062"/>
                    <a:pt x="44381" y="36073"/>
                  </a:cubicBezTo>
                  <a:cubicBezTo>
                    <a:pt x="43579" y="35556"/>
                    <a:pt x="43000" y="34702"/>
                    <a:pt x="41997" y="34290"/>
                  </a:cubicBezTo>
                  <a:cubicBezTo>
                    <a:pt x="42207" y="34150"/>
                    <a:pt x="42403" y="34140"/>
                    <a:pt x="42591" y="34140"/>
                  </a:cubicBezTo>
                  <a:cubicBezTo>
                    <a:pt x="42623" y="34140"/>
                    <a:pt x="42655" y="34140"/>
                    <a:pt x="42686" y="34140"/>
                  </a:cubicBezTo>
                  <a:cubicBezTo>
                    <a:pt x="42749" y="34140"/>
                    <a:pt x="42811" y="34139"/>
                    <a:pt x="42873" y="34132"/>
                  </a:cubicBezTo>
                  <a:cubicBezTo>
                    <a:pt x="43179" y="34090"/>
                    <a:pt x="43485" y="34090"/>
                    <a:pt x="43801" y="34069"/>
                  </a:cubicBezTo>
                  <a:cubicBezTo>
                    <a:pt x="44086" y="34058"/>
                    <a:pt x="44371" y="34037"/>
                    <a:pt x="44666" y="34037"/>
                  </a:cubicBezTo>
                  <a:cubicBezTo>
                    <a:pt x="44950" y="34027"/>
                    <a:pt x="45236" y="34027"/>
                    <a:pt x="45510" y="34027"/>
                  </a:cubicBezTo>
                  <a:cubicBezTo>
                    <a:pt x="45552" y="33868"/>
                    <a:pt x="45468" y="33826"/>
                    <a:pt x="45383" y="33826"/>
                  </a:cubicBezTo>
                  <a:cubicBezTo>
                    <a:pt x="45060" y="33826"/>
                    <a:pt x="44731" y="33821"/>
                    <a:pt x="44405" y="33821"/>
                  </a:cubicBezTo>
                  <a:cubicBezTo>
                    <a:pt x="44241" y="33821"/>
                    <a:pt x="44079" y="33823"/>
                    <a:pt x="43917" y="33826"/>
                  </a:cubicBezTo>
                  <a:cubicBezTo>
                    <a:pt x="43495" y="33837"/>
                    <a:pt x="43073" y="33858"/>
                    <a:pt x="42662" y="33910"/>
                  </a:cubicBezTo>
                  <a:cubicBezTo>
                    <a:pt x="42594" y="33919"/>
                    <a:pt x="42528" y="33923"/>
                    <a:pt x="42464" y="33923"/>
                  </a:cubicBezTo>
                  <a:cubicBezTo>
                    <a:pt x="42118" y="33923"/>
                    <a:pt x="41823" y="33802"/>
                    <a:pt x="41565" y="33563"/>
                  </a:cubicBezTo>
                  <a:cubicBezTo>
                    <a:pt x="41491" y="33488"/>
                    <a:pt x="41418" y="33404"/>
                    <a:pt x="41301" y="33288"/>
                  </a:cubicBezTo>
                  <a:cubicBezTo>
                    <a:pt x="41653" y="33176"/>
                    <a:pt x="41986" y="33162"/>
                    <a:pt x="42309" y="33162"/>
                  </a:cubicBezTo>
                  <a:cubicBezTo>
                    <a:pt x="42419" y="33162"/>
                    <a:pt x="42528" y="33163"/>
                    <a:pt x="42636" y="33163"/>
                  </a:cubicBezTo>
                  <a:cubicBezTo>
                    <a:pt x="42687" y="33163"/>
                    <a:pt x="42738" y="33163"/>
                    <a:pt x="42789" y="33162"/>
                  </a:cubicBezTo>
                  <a:cubicBezTo>
                    <a:pt x="43253" y="33162"/>
                    <a:pt x="43717" y="33183"/>
                    <a:pt x="44181" y="33225"/>
                  </a:cubicBezTo>
                  <a:cubicBezTo>
                    <a:pt x="44666" y="33267"/>
                    <a:pt x="45151" y="33352"/>
                    <a:pt x="45636" y="33425"/>
                  </a:cubicBezTo>
                  <a:cubicBezTo>
                    <a:pt x="46079" y="33499"/>
                    <a:pt x="46522" y="33615"/>
                    <a:pt x="47050" y="33731"/>
                  </a:cubicBezTo>
                  <a:cubicBezTo>
                    <a:pt x="46881" y="33415"/>
                    <a:pt x="46649" y="33415"/>
                    <a:pt x="46480" y="33373"/>
                  </a:cubicBezTo>
                  <a:cubicBezTo>
                    <a:pt x="45447" y="33120"/>
                    <a:pt x="44392" y="32930"/>
                    <a:pt x="43326" y="32919"/>
                  </a:cubicBezTo>
                  <a:cubicBezTo>
                    <a:pt x="43250" y="32918"/>
                    <a:pt x="43174" y="32917"/>
                    <a:pt x="43098" y="32917"/>
                  </a:cubicBezTo>
                  <a:cubicBezTo>
                    <a:pt x="42438" y="32917"/>
                    <a:pt x="41785" y="32954"/>
                    <a:pt x="41132" y="32982"/>
                  </a:cubicBezTo>
                  <a:cubicBezTo>
                    <a:pt x="41123" y="32982"/>
                    <a:pt x="41114" y="32983"/>
                    <a:pt x="41104" y="32983"/>
                  </a:cubicBezTo>
                  <a:cubicBezTo>
                    <a:pt x="40716" y="32983"/>
                    <a:pt x="40389" y="32761"/>
                    <a:pt x="40173" y="32318"/>
                  </a:cubicBezTo>
                  <a:cubicBezTo>
                    <a:pt x="40479" y="32170"/>
                    <a:pt x="40816" y="32181"/>
                    <a:pt x="41132" y="32138"/>
                  </a:cubicBezTo>
                  <a:cubicBezTo>
                    <a:pt x="41439" y="32096"/>
                    <a:pt x="41755" y="32054"/>
                    <a:pt x="42061" y="32033"/>
                  </a:cubicBezTo>
                  <a:cubicBezTo>
                    <a:pt x="42388" y="32002"/>
                    <a:pt x="42725" y="31970"/>
                    <a:pt x="43052" y="31960"/>
                  </a:cubicBezTo>
                  <a:cubicBezTo>
                    <a:pt x="43276" y="31952"/>
                    <a:pt x="43496" y="31944"/>
                    <a:pt x="43717" y="31944"/>
                  </a:cubicBezTo>
                  <a:cubicBezTo>
                    <a:pt x="43808" y="31944"/>
                    <a:pt x="43899" y="31946"/>
                    <a:pt x="43991" y="31949"/>
                  </a:cubicBezTo>
                  <a:cubicBezTo>
                    <a:pt x="44318" y="31949"/>
                    <a:pt x="44655" y="31970"/>
                    <a:pt x="44982" y="32002"/>
                  </a:cubicBezTo>
                  <a:cubicBezTo>
                    <a:pt x="45243" y="32020"/>
                    <a:pt x="45504" y="32113"/>
                    <a:pt x="45771" y="32113"/>
                  </a:cubicBezTo>
                  <a:cubicBezTo>
                    <a:pt x="45807" y="32113"/>
                    <a:pt x="45843" y="32111"/>
                    <a:pt x="45878" y="32107"/>
                  </a:cubicBezTo>
                  <a:cubicBezTo>
                    <a:pt x="45857" y="31906"/>
                    <a:pt x="45721" y="31906"/>
                    <a:pt x="45625" y="31885"/>
                  </a:cubicBezTo>
                  <a:cubicBezTo>
                    <a:pt x="45172" y="31812"/>
                    <a:pt x="44708" y="31717"/>
                    <a:pt x="44254" y="31685"/>
                  </a:cubicBezTo>
                  <a:cubicBezTo>
                    <a:pt x="43971" y="31670"/>
                    <a:pt x="43687" y="31662"/>
                    <a:pt x="43405" y="31662"/>
                  </a:cubicBezTo>
                  <a:cubicBezTo>
                    <a:pt x="42311" y="31662"/>
                    <a:pt x="41225" y="31777"/>
                    <a:pt x="40152" y="32012"/>
                  </a:cubicBezTo>
                  <a:cubicBezTo>
                    <a:pt x="40056" y="32033"/>
                    <a:pt x="39967" y="32043"/>
                    <a:pt x="39883" y="32043"/>
                  </a:cubicBezTo>
                  <a:cubicBezTo>
                    <a:pt x="39589" y="32043"/>
                    <a:pt x="39361" y="31917"/>
                    <a:pt x="39140" y="31695"/>
                  </a:cubicBezTo>
                  <a:cubicBezTo>
                    <a:pt x="39646" y="31411"/>
                    <a:pt x="40015" y="31327"/>
                    <a:pt x="41755" y="31084"/>
                  </a:cubicBezTo>
                  <a:cubicBezTo>
                    <a:pt x="42630" y="30968"/>
                    <a:pt x="43506" y="30842"/>
                    <a:pt x="44371" y="30725"/>
                  </a:cubicBezTo>
                  <a:cubicBezTo>
                    <a:pt x="44379" y="30560"/>
                    <a:pt x="44302" y="30546"/>
                    <a:pt x="44209" y="30546"/>
                  </a:cubicBezTo>
                  <a:cubicBezTo>
                    <a:pt x="44189" y="30546"/>
                    <a:pt x="44169" y="30546"/>
                    <a:pt x="44149" y="30546"/>
                  </a:cubicBezTo>
                  <a:cubicBezTo>
                    <a:pt x="43021" y="30620"/>
                    <a:pt x="41903" y="30778"/>
                    <a:pt x="40795" y="30989"/>
                  </a:cubicBezTo>
                  <a:cubicBezTo>
                    <a:pt x="40036" y="31126"/>
                    <a:pt x="39287" y="31306"/>
                    <a:pt x="38517" y="31474"/>
                  </a:cubicBezTo>
                  <a:cubicBezTo>
                    <a:pt x="38106" y="31252"/>
                    <a:pt x="37673" y="31020"/>
                    <a:pt x="37241" y="30810"/>
                  </a:cubicBezTo>
                  <a:cubicBezTo>
                    <a:pt x="37074" y="30726"/>
                    <a:pt x="36918" y="30637"/>
                    <a:pt x="36729" y="30637"/>
                  </a:cubicBezTo>
                  <a:cubicBezTo>
                    <a:pt x="36656" y="30637"/>
                    <a:pt x="36578" y="30651"/>
                    <a:pt x="36492" y="30683"/>
                  </a:cubicBezTo>
                  <a:cubicBezTo>
                    <a:pt x="36464" y="30694"/>
                    <a:pt x="36437" y="30699"/>
                    <a:pt x="36409" y="30699"/>
                  </a:cubicBezTo>
                  <a:cubicBezTo>
                    <a:pt x="36246" y="30699"/>
                    <a:pt x="36077" y="30526"/>
                    <a:pt x="35870" y="30345"/>
                  </a:cubicBezTo>
                  <a:lnTo>
                    <a:pt x="35870" y="30345"/>
                  </a:lnTo>
                  <a:cubicBezTo>
                    <a:pt x="36165" y="30409"/>
                    <a:pt x="36355" y="30451"/>
                    <a:pt x="36545" y="30483"/>
                  </a:cubicBezTo>
                  <a:cubicBezTo>
                    <a:pt x="36640" y="30378"/>
                    <a:pt x="36587" y="30314"/>
                    <a:pt x="36503" y="30272"/>
                  </a:cubicBezTo>
                  <a:cubicBezTo>
                    <a:pt x="35733" y="29881"/>
                    <a:pt x="35047" y="29354"/>
                    <a:pt x="34351" y="28838"/>
                  </a:cubicBezTo>
                  <a:cubicBezTo>
                    <a:pt x="34277" y="28796"/>
                    <a:pt x="34246" y="28700"/>
                    <a:pt x="34204" y="28648"/>
                  </a:cubicBezTo>
                  <a:cubicBezTo>
                    <a:pt x="34267" y="28426"/>
                    <a:pt x="34436" y="28342"/>
                    <a:pt x="34594" y="28278"/>
                  </a:cubicBezTo>
                  <a:cubicBezTo>
                    <a:pt x="35479" y="27941"/>
                    <a:pt x="36344" y="27530"/>
                    <a:pt x="37283" y="27319"/>
                  </a:cubicBezTo>
                  <a:cubicBezTo>
                    <a:pt x="37800" y="27203"/>
                    <a:pt x="38306" y="27024"/>
                    <a:pt x="38812" y="26886"/>
                  </a:cubicBezTo>
                  <a:cubicBezTo>
                    <a:pt x="39002" y="26834"/>
                    <a:pt x="39203" y="26802"/>
                    <a:pt x="39393" y="26749"/>
                  </a:cubicBezTo>
                  <a:cubicBezTo>
                    <a:pt x="39435" y="26738"/>
                    <a:pt x="39456" y="26665"/>
                    <a:pt x="39519" y="26560"/>
                  </a:cubicBezTo>
                  <a:lnTo>
                    <a:pt x="39519" y="26560"/>
                  </a:lnTo>
                  <a:cubicBezTo>
                    <a:pt x="39266" y="26581"/>
                    <a:pt x="39076" y="26581"/>
                    <a:pt x="38886" y="26623"/>
                  </a:cubicBezTo>
                  <a:cubicBezTo>
                    <a:pt x="38411" y="26738"/>
                    <a:pt x="37947" y="26865"/>
                    <a:pt x="37473" y="26992"/>
                  </a:cubicBezTo>
                  <a:cubicBezTo>
                    <a:pt x="36787" y="27181"/>
                    <a:pt x="36112" y="27371"/>
                    <a:pt x="35458" y="27646"/>
                  </a:cubicBezTo>
                  <a:cubicBezTo>
                    <a:pt x="35069" y="27814"/>
                    <a:pt x="34668" y="27941"/>
                    <a:pt x="34319" y="28194"/>
                  </a:cubicBezTo>
                  <a:cubicBezTo>
                    <a:pt x="34187" y="28287"/>
                    <a:pt x="34060" y="28335"/>
                    <a:pt x="33931" y="28335"/>
                  </a:cubicBezTo>
                  <a:cubicBezTo>
                    <a:pt x="33783" y="28335"/>
                    <a:pt x="33634" y="28271"/>
                    <a:pt x="33476" y="28142"/>
                  </a:cubicBezTo>
                  <a:cubicBezTo>
                    <a:pt x="32812" y="27582"/>
                    <a:pt x="32115" y="27076"/>
                    <a:pt x="31430" y="26549"/>
                  </a:cubicBezTo>
                  <a:cubicBezTo>
                    <a:pt x="31366" y="26496"/>
                    <a:pt x="31282" y="26464"/>
                    <a:pt x="31219" y="26433"/>
                  </a:cubicBezTo>
                  <a:cubicBezTo>
                    <a:pt x="31082" y="26517"/>
                    <a:pt x="31145" y="26602"/>
                    <a:pt x="31198" y="26665"/>
                  </a:cubicBezTo>
                  <a:cubicBezTo>
                    <a:pt x="31257" y="26745"/>
                    <a:pt x="31336" y="26825"/>
                    <a:pt x="31408" y="26896"/>
                  </a:cubicBezTo>
                  <a:lnTo>
                    <a:pt x="31408" y="26896"/>
                  </a:lnTo>
                  <a:cubicBezTo>
                    <a:pt x="31067" y="26849"/>
                    <a:pt x="30890" y="26599"/>
                    <a:pt x="30691" y="26391"/>
                  </a:cubicBezTo>
                  <a:cubicBezTo>
                    <a:pt x="30702" y="26127"/>
                    <a:pt x="30892" y="26021"/>
                    <a:pt x="31050" y="25916"/>
                  </a:cubicBezTo>
                  <a:cubicBezTo>
                    <a:pt x="32337" y="25083"/>
                    <a:pt x="33687" y="24387"/>
                    <a:pt x="35184" y="23975"/>
                  </a:cubicBezTo>
                  <a:cubicBezTo>
                    <a:pt x="36081" y="23733"/>
                    <a:pt x="36977" y="23490"/>
                    <a:pt x="37905" y="23364"/>
                  </a:cubicBezTo>
                  <a:cubicBezTo>
                    <a:pt x="38538" y="23290"/>
                    <a:pt x="39182" y="23258"/>
                    <a:pt x="39825" y="23195"/>
                  </a:cubicBezTo>
                  <a:cubicBezTo>
                    <a:pt x="39941" y="23185"/>
                    <a:pt x="40057" y="23164"/>
                    <a:pt x="40258" y="23132"/>
                  </a:cubicBezTo>
                  <a:cubicBezTo>
                    <a:pt x="40018" y="23022"/>
                    <a:pt x="39776" y="22972"/>
                    <a:pt x="39406" y="22972"/>
                  </a:cubicBezTo>
                  <a:cubicBezTo>
                    <a:pt x="39026" y="22972"/>
                    <a:pt x="38512" y="23025"/>
                    <a:pt x="37726" y="23121"/>
                  </a:cubicBezTo>
                  <a:cubicBezTo>
                    <a:pt x="36862" y="23227"/>
                    <a:pt x="36028" y="23427"/>
                    <a:pt x="35195" y="23670"/>
                  </a:cubicBezTo>
                  <a:cubicBezTo>
                    <a:pt x="34394" y="23912"/>
                    <a:pt x="33592" y="24197"/>
                    <a:pt x="32833" y="24556"/>
                  </a:cubicBezTo>
                  <a:cubicBezTo>
                    <a:pt x="32073" y="24903"/>
                    <a:pt x="31366" y="25378"/>
                    <a:pt x="30618" y="25810"/>
                  </a:cubicBezTo>
                  <a:cubicBezTo>
                    <a:pt x="30164" y="25536"/>
                    <a:pt x="29742" y="25199"/>
                    <a:pt x="29362" y="24735"/>
                  </a:cubicBezTo>
                  <a:cubicBezTo>
                    <a:pt x="29753" y="24471"/>
                    <a:pt x="30143" y="24260"/>
                    <a:pt x="30544" y="24092"/>
                  </a:cubicBezTo>
                  <a:cubicBezTo>
                    <a:pt x="31282" y="23785"/>
                    <a:pt x="32031" y="23511"/>
                    <a:pt x="32801" y="23290"/>
                  </a:cubicBezTo>
                  <a:cubicBezTo>
                    <a:pt x="33855" y="22974"/>
                    <a:pt x="34931" y="22710"/>
                    <a:pt x="36018" y="22541"/>
                  </a:cubicBezTo>
                  <a:cubicBezTo>
                    <a:pt x="36070" y="22531"/>
                    <a:pt x="36112" y="22457"/>
                    <a:pt x="36144" y="22414"/>
                  </a:cubicBezTo>
                  <a:cubicBezTo>
                    <a:pt x="36154" y="22404"/>
                    <a:pt x="36133" y="22383"/>
                    <a:pt x="36112" y="22330"/>
                  </a:cubicBezTo>
                  <a:cubicBezTo>
                    <a:pt x="35416" y="22383"/>
                    <a:pt x="34731" y="22510"/>
                    <a:pt x="34045" y="22689"/>
                  </a:cubicBezTo>
                  <a:cubicBezTo>
                    <a:pt x="33412" y="22857"/>
                    <a:pt x="32758" y="23005"/>
                    <a:pt x="32137" y="23216"/>
                  </a:cubicBezTo>
                  <a:cubicBezTo>
                    <a:pt x="31483" y="23438"/>
                    <a:pt x="30850" y="23722"/>
                    <a:pt x="30217" y="23986"/>
                  </a:cubicBezTo>
                  <a:cubicBezTo>
                    <a:pt x="29848" y="24134"/>
                    <a:pt x="29500" y="24313"/>
                    <a:pt x="29109" y="24481"/>
                  </a:cubicBezTo>
                  <a:cubicBezTo>
                    <a:pt x="27991" y="23501"/>
                    <a:pt x="26905" y="22541"/>
                    <a:pt x="25777" y="21550"/>
                  </a:cubicBezTo>
                  <a:cubicBezTo>
                    <a:pt x="25872" y="21307"/>
                    <a:pt x="26114" y="21191"/>
                    <a:pt x="26346" y="21075"/>
                  </a:cubicBezTo>
                  <a:cubicBezTo>
                    <a:pt x="27412" y="20485"/>
                    <a:pt x="28540" y="20031"/>
                    <a:pt x="29732" y="19725"/>
                  </a:cubicBezTo>
                  <a:cubicBezTo>
                    <a:pt x="30354" y="19567"/>
                    <a:pt x="30955" y="19325"/>
                    <a:pt x="31577" y="19177"/>
                  </a:cubicBezTo>
                  <a:cubicBezTo>
                    <a:pt x="32653" y="18913"/>
                    <a:pt x="33740" y="18681"/>
                    <a:pt x="34826" y="18481"/>
                  </a:cubicBezTo>
                  <a:cubicBezTo>
                    <a:pt x="35448" y="18354"/>
                    <a:pt x="36091" y="18312"/>
                    <a:pt x="36735" y="18238"/>
                  </a:cubicBezTo>
                  <a:cubicBezTo>
                    <a:pt x="36840" y="18228"/>
                    <a:pt x="36967" y="18249"/>
                    <a:pt x="37009" y="18059"/>
                  </a:cubicBezTo>
                  <a:cubicBezTo>
                    <a:pt x="36914" y="18038"/>
                    <a:pt x="36808" y="18017"/>
                    <a:pt x="36714" y="18017"/>
                  </a:cubicBezTo>
                  <a:cubicBezTo>
                    <a:pt x="35744" y="18048"/>
                    <a:pt x="34773" y="18186"/>
                    <a:pt x="33824" y="18385"/>
                  </a:cubicBezTo>
                  <a:cubicBezTo>
                    <a:pt x="32843" y="18586"/>
                    <a:pt x="31872" y="18776"/>
                    <a:pt x="30913" y="19039"/>
                  </a:cubicBezTo>
                  <a:cubicBezTo>
                    <a:pt x="30101" y="19250"/>
                    <a:pt x="29289" y="19482"/>
                    <a:pt x="28498" y="19799"/>
                  </a:cubicBezTo>
                  <a:cubicBezTo>
                    <a:pt x="27454" y="20232"/>
                    <a:pt x="26378" y="20590"/>
                    <a:pt x="25523" y="21307"/>
                  </a:cubicBezTo>
                  <a:cubicBezTo>
                    <a:pt x="25515" y="21308"/>
                    <a:pt x="25507" y="21308"/>
                    <a:pt x="25500" y="21308"/>
                  </a:cubicBezTo>
                  <a:cubicBezTo>
                    <a:pt x="25220" y="21308"/>
                    <a:pt x="25076" y="21135"/>
                    <a:pt x="24902" y="21012"/>
                  </a:cubicBezTo>
                  <a:cubicBezTo>
                    <a:pt x="24543" y="20727"/>
                    <a:pt x="24173" y="20421"/>
                    <a:pt x="23815" y="20136"/>
                  </a:cubicBezTo>
                  <a:cubicBezTo>
                    <a:pt x="23688" y="20052"/>
                    <a:pt x="23552" y="19978"/>
                    <a:pt x="23414" y="19904"/>
                  </a:cubicBezTo>
                  <a:cubicBezTo>
                    <a:pt x="23404" y="19904"/>
                    <a:pt x="23372" y="19925"/>
                    <a:pt x="23320" y="19946"/>
                  </a:cubicBezTo>
                  <a:cubicBezTo>
                    <a:pt x="23404" y="20052"/>
                    <a:pt x="23467" y="20157"/>
                    <a:pt x="23562" y="20242"/>
                  </a:cubicBezTo>
                  <a:lnTo>
                    <a:pt x="24796" y="21254"/>
                  </a:lnTo>
                  <a:cubicBezTo>
                    <a:pt x="25270" y="21655"/>
                    <a:pt x="25809" y="21971"/>
                    <a:pt x="26283" y="22351"/>
                  </a:cubicBezTo>
                  <a:cubicBezTo>
                    <a:pt x="26705" y="22678"/>
                    <a:pt x="27095" y="23037"/>
                    <a:pt x="27496" y="23396"/>
                  </a:cubicBezTo>
                  <a:cubicBezTo>
                    <a:pt x="27707" y="23585"/>
                    <a:pt x="27907" y="23796"/>
                    <a:pt x="28129" y="23986"/>
                  </a:cubicBezTo>
                  <a:cubicBezTo>
                    <a:pt x="28603" y="24408"/>
                    <a:pt x="29025" y="24882"/>
                    <a:pt x="29447" y="25367"/>
                  </a:cubicBezTo>
                  <a:cubicBezTo>
                    <a:pt x="28867" y="25030"/>
                    <a:pt x="28361" y="24608"/>
                    <a:pt x="27855" y="24186"/>
                  </a:cubicBezTo>
                  <a:cubicBezTo>
                    <a:pt x="26188" y="22815"/>
                    <a:pt x="24532" y="21444"/>
                    <a:pt x="22898" y="20052"/>
                  </a:cubicBezTo>
                  <a:cubicBezTo>
                    <a:pt x="21695" y="19029"/>
                    <a:pt x="20524" y="17975"/>
                    <a:pt x="19322" y="16951"/>
                  </a:cubicBezTo>
                  <a:cubicBezTo>
                    <a:pt x="18204" y="16002"/>
                    <a:pt x="17055" y="15085"/>
                    <a:pt x="15937" y="14157"/>
                  </a:cubicBezTo>
                  <a:cubicBezTo>
                    <a:pt x="14724" y="13144"/>
                    <a:pt x="13458" y="12205"/>
                    <a:pt x="12182" y="11288"/>
                  </a:cubicBezTo>
                  <a:cubicBezTo>
                    <a:pt x="11897" y="11077"/>
                    <a:pt x="11634" y="10834"/>
                    <a:pt x="11370" y="10592"/>
                  </a:cubicBezTo>
                  <a:cubicBezTo>
                    <a:pt x="11243" y="10475"/>
                    <a:pt x="11117" y="10349"/>
                    <a:pt x="11180" y="10096"/>
                  </a:cubicBezTo>
                  <a:lnTo>
                    <a:pt x="11180" y="10096"/>
                  </a:lnTo>
                  <a:cubicBezTo>
                    <a:pt x="11254" y="10117"/>
                    <a:pt x="11349" y="10117"/>
                    <a:pt x="11402" y="10159"/>
                  </a:cubicBezTo>
                  <a:cubicBezTo>
                    <a:pt x="11992" y="10634"/>
                    <a:pt x="12572" y="11108"/>
                    <a:pt x="13153" y="11583"/>
                  </a:cubicBezTo>
                  <a:cubicBezTo>
                    <a:pt x="13395" y="11783"/>
                    <a:pt x="13627" y="11994"/>
                    <a:pt x="13891" y="12163"/>
                  </a:cubicBezTo>
                  <a:cubicBezTo>
                    <a:pt x="14903" y="12796"/>
                    <a:pt x="15820" y="13566"/>
                    <a:pt x="16749" y="14336"/>
                  </a:cubicBezTo>
                  <a:cubicBezTo>
                    <a:pt x="17498" y="14958"/>
                    <a:pt x="18267" y="15559"/>
                    <a:pt x="19017" y="16182"/>
                  </a:cubicBezTo>
                  <a:cubicBezTo>
                    <a:pt x="19417" y="16529"/>
                    <a:pt x="19797" y="16909"/>
                    <a:pt x="20177" y="17279"/>
                  </a:cubicBezTo>
                  <a:cubicBezTo>
                    <a:pt x="20208" y="17310"/>
                    <a:pt x="20229" y="17352"/>
                    <a:pt x="20261" y="17384"/>
                  </a:cubicBezTo>
                  <a:lnTo>
                    <a:pt x="22729" y="19503"/>
                  </a:lnTo>
                  <a:cubicBezTo>
                    <a:pt x="22781" y="19536"/>
                    <a:pt x="22856" y="19557"/>
                    <a:pt x="22919" y="19588"/>
                  </a:cubicBezTo>
                  <a:cubicBezTo>
                    <a:pt x="23098" y="19514"/>
                    <a:pt x="23130" y="19293"/>
                    <a:pt x="23362" y="19229"/>
                  </a:cubicBezTo>
                  <a:cubicBezTo>
                    <a:pt x="23973" y="19060"/>
                    <a:pt x="24585" y="18839"/>
                    <a:pt x="25186" y="18618"/>
                  </a:cubicBezTo>
                  <a:cubicBezTo>
                    <a:pt x="25661" y="18449"/>
                    <a:pt x="26125" y="18259"/>
                    <a:pt x="26589" y="18048"/>
                  </a:cubicBezTo>
                  <a:lnTo>
                    <a:pt x="26589" y="18048"/>
                  </a:lnTo>
                  <a:cubicBezTo>
                    <a:pt x="25935" y="18069"/>
                    <a:pt x="25323" y="18270"/>
                    <a:pt x="24722" y="18512"/>
                  </a:cubicBezTo>
                  <a:cubicBezTo>
                    <a:pt x="24110" y="18765"/>
                    <a:pt x="23488" y="18997"/>
                    <a:pt x="22834" y="19250"/>
                  </a:cubicBezTo>
                  <a:cubicBezTo>
                    <a:pt x="22655" y="19103"/>
                    <a:pt x="22465" y="18955"/>
                    <a:pt x="22275" y="18807"/>
                  </a:cubicBezTo>
                  <a:cubicBezTo>
                    <a:pt x="22233" y="18765"/>
                    <a:pt x="22212" y="18692"/>
                    <a:pt x="22159" y="18596"/>
                  </a:cubicBezTo>
                  <a:cubicBezTo>
                    <a:pt x="22275" y="18533"/>
                    <a:pt x="22380" y="18460"/>
                    <a:pt x="22497" y="18407"/>
                  </a:cubicBezTo>
                  <a:cubicBezTo>
                    <a:pt x="23119" y="18164"/>
                    <a:pt x="23741" y="17932"/>
                    <a:pt x="24363" y="17689"/>
                  </a:cubicBezTo>
                  <a:cubicBezTo>
                    <a:pt x="24522" y="17626"/>
                    <a:pt x="24670" y="17542"/>
                    <a:pt x="24817" y="17468"/>
                  </a:cubicBezTo>
                  <a:cubicBezTo>
                    <a:pt x="24802" y="17349"/>
                    <a:pt x="24746" y="17319"/>
                    <a:pt x="24687" y="17319"/>
                  </a:cubicBezTo>
                  <a:cubicBezTo>
                    <a:pt x="24663" y="17319"/>
                    <a:pt x="24638" y="17325"/>
                    <a:pt x="24616" y="17331"/>
                  </a:cubicBezTo>
                  <a:cubicBezTo>
                    <a:pt x="24427" y="17384"/>
                    <a:pt x="24237" y="17457"/>
                    <a:pt x="24058" y="17521"/>
                  </a:cubicBezTo>
                  <a:cubicBezTo>
                    <a:pt x="23414" y="17774"/>
                    <a:pt x="22771" y="18027"/>
                    <a:pt x="22127" y="18270"/>
                  </a:cubicBezTo>
                  <a:cubicBezTo>
                    <a:pt x="22025" y="18305"/>
                    <a:pt x="21955" y="18328"/>
                    <a:pt x="21899" y="18328"/>
                  </a:cubicBezTo>
                  <a:cubicBezTo>
                    <a:pt x="21787" y="18328"/>
                    <a:pt x="21726" y="18241"/>
                    <a:pt x="21558" y="17996"/>
                  </a:cubicBezTo>
                  <a:cubicBezTo>
                    <a:pt x="21611" y="17943"/>
                    <a:pt x="21663" y="17858"/>
                    <a:pt x="21738" y="17827"/>
                  </a:cubicBezTo>
                  <a:cubicBezTo>
                    <a:pt x="22106" y="17679"/>
                    <a:pt x="22476" y="17542"/>
                    <a:pt x="22856" y="17415"/>
                  </a:cubicBezTo>
                  <a:cubicBezTo>
                    <a:pt x="23341" y="17257"/>
                    <a:pt x="23826" y="17110"/>
                    <a:pt x="24321" y="16962"/>
                  </a:cubicBezTo>
                  <a:cubicBezTo>
                    <a:pt x="24511" y="16899"/>
                    <a:pt x="24701" y="16857"/>
                    <a:pt x="24902" y="16814"/>
                  </a:cubicBezTo>
                  <a:cubicBezTo>
                    <a:pt x="25165" y="16761"/>
                    <a:pt x="25165" y="16761"/>
                    <a:pt x="25492" y="16498"/>
                  </a:cubicBezTo>
                  <a:cubicBezTo>
                    <a:pt x="25417" y="16475"/>
                    <a:pt x="25344" y="16466"/>
                    <a:pt x="25275" y="16466"/>
                  </a:cubicBezTo>
                  <a:cubicBezTo>
                    <a:pt x="24956" y="16466"/>
                    <a:pt x="24690" y="16665"/>
                    <a:pt x="24395" y="16709"/>
                  </a:cubicBezTo>
                  <a:cubicBezTo>
                    <a:pt x="24037" y="16751"/>
                    <a:pt x="23688" y="16930"/>
                    <a:pt x="23330" y="17057"/>
                  </a:cubicBezTo>
                  <a:cubicBezTo>
                    <a:pt x="22992" y="17173"/>
                    <a:pt x="22655" y="17300"/>
                    <a:pt x="22328" y="17415"/>
                  </a:cubicBezTo>
                  <a:cubicBezTo>
                    <a:pt x="21970" y="17532"/>
                    <a:pt x="21611" y="17658"/>
                    <a:pt x="21231" y="17785"/>
                  </a:cubicBezTo>
                  <a:cubicBezTo>
                    <a:pt x="21094" y="17668"/>
                    <a:pt x="20967" y="17563"/>
                    <a:pt x="20852" y="17457"/>
                  </a:cubicBezTo>
                  <a:cubicBezTo>
                    <a:pt x="20883" y="17384"/>
                    <a:pt x="20894" y="17321"/>
                    <a:pt x="20915" y="17310"/>
                  </a:cubicBezTo>
                  <a:cubicBezTo>
                    <a:pt x="21073" y="17225"/>
                    <a:pt x="21231" y="17152"/>
                    <a:pt x="21400" y="17089"/>
                  </a:cubicBezTo>
                  <a:cubicBezTo>
                    <a:pt x="22106" y="16814"/>
                    <a:pt x="22802" y="16529"/>
                    <a:pt x="23509" y="16276"/>
                  </a:cubicBezTo>
                  <a:cubicBezTo>
                    <a:pt x="24448" y="15939"/>
                    <a:pt x="25397" y="15612"/>
                    <a:pt x="26336" y="15296"/>
                  </a:cubicBezTo>
                  <a:cubicBezTo>
                    <a:pt x="26462" y="15254"/>
                    <a:pt x="26599" y="15254"/>
                    <a:pt x="26737" y="15221"/>
                  </a:cubicBezTo>
                  <a:cubicBezTo>
                    <a:pt x="26894" y="15179"/>
                    <a:pt x="27053" y="15127"/>
                    <a:pt x="27211" y="15074"/>
                  </a:cubicBezTo>
                  <a:cubicBezTo>
                    <a:pt x="27211" y="14935"/>
                    <a:pt x="27154" y="14897"/>
                    <a:pt x="27089" y="14897"/>
                  </a:cubicBezTo>
                  <a:cubicBezTo>
                    <a:pt x="27070" y="14897"/>
                    <a:pt x="27051" y="14900"/>
                    <a:pt x="27032" y="14905"/>
                  </a:cubicBezTo>
                  <a:cubicBezTo>
                    <a:pt x="26409" y="15064"/>
                    <a:pt x="25798" y="15232"/>
                    <a:pt x="25186" y="15432"/>
                  </a:cubicBezTo>
                  <a:cubicBezTo>
                    <a:pt x="23688" y="15939"/>
                    <a:pt x="22212" y="16487"/>
                    <a:pt x="20746" y="17057"/>
                  </a:cubicBezTo>
                  <a:cubicBezTo>
                    <a:pt x="20662" y="17078"/>
                    <a:pt x="20577" y="17089"/>
                    <a:pt x="20472" y="17110"/>
                  </a:cubicBezTo>
                  <a:cubicBezTo>
                    <a:pt x="20113" y="16782"/>
                    <a:pt x="19755" y="16456"/>
                    <a:pt x="19385" y="16128"/>
                  </a:cubicBezTo>
                  <a:cubicBezTo>
                    <a:pt x="19048" y="15833"/>
                    <a:pt x="18626" y="15612"/>
                    <a:pt x="18299" y="15243"/>
                  </a:cubicBezTo>
                  <a:cubicBezTo>
                    <a:pt x="18541" y="14989"/>
                    <a:pt x="18827" y="14958"/>
                    <a:pt x="19101" y="14874"/>
                  </a:cubicBezTo>
                  <a:cubicBezTo>
                    <a:pt x="19375" y="14789"/>
                    <a:pt x="19649" y="14715"/>
                    <a:pt x="19924" y="14631"/>
                  </a:cubicBezTo>
                  <a:cubicBezTo>
                    <a:pt x="20018" y="14600"/>
                    <a:pt x="20071" y="14536"/>
                    <a:pt x="20018" y="14431"/>
                  </a:cubicBezTo>
                  <a:cubicBezTo>
                    <a:pt x="20008" y="14420"/>
                    <a:pt x="19987" y="14389"/>
                    <a:pt x="19966" y="14389"/>
                  </a:cubicBezTo>
                  <a:cubicBezTo>
                    <a:pt x="19902" y="14399"/>
                    <a:pt x="19839" y="14399"/>
                    <a:pt x="19776" y="14420"/>
                  </a:cubicBezTo>
                  <a:cubicBezTo>
                    <a:pt x="19206" y="14610"/>
                    <a:pt x="18647" y="14811"/>
                    <a:pt x="18046" y="15022"/>
                  </a:cubicBezTo>
                  <a:cubicBezTo>
                    <a:pt x="17508" y="14610"/>
                    <a:pt x="16949" y="14230"/>
                    <a:pt x="16453" y="13682"/>
                  </a:cubicBezTo>
                  <a:cubicBezTo>
                    <a:pt x="16591" y="13587"/>
                    <a:pt x="16675" y="13482"/>
                    <a:pt x="16781" y="13439"/>
                  </a:cubicBezTo>
                  <a:cubicBezTo>
                    <a:pt x="17202" y="13281"/>
                    <a:pt x="17624" y="13154"/>
                    <a:pt x="18035" y="12975"/>
                  </a:cubicBezTo>
                  <a:cubicBezTo>
                    <a:pt x="19038" y="12554"/>
                    <a:pt x="20102" y="12332"/>
                    <a:pt x="21147" y="12047"/>
                  </a:cubicBezTo>
                  <a:cubicBezTo>
                    <a:pt x="21727" y="11900"/>
                    <a:pt x="22317" y="11825"/>
                    <a:pt x="22908" y="11710"/>
                  </a:cubicBezTo>
                  <a:cubicBezTo>
                    <a:pt x="23055" y="11678"/>
                    <a:pt x="23193" y="11614"/>
                    <a:pt x="23320" y="11572"/>
                  </a:cubicBezTo>
                  <a:cubicBezTo>
                    <a:pt x="23312" y="11453"/>
                    <a:pt x="23251" y="11428"/>
                    <a:pt x="23190" y="11428"/>
                  </a:cubicBezTo>
                  <a:cubicBezTo>
                    <a:pt x="23165" y="11428"/>
                    <a:pt x="23140" y="11432"/>
                    <a:pt x="23119" y="11436"/>
                  </a:cubicBezTo>
                  <a:cubicBezTo>
                    <a:pt x="22075" y="11614"/>
                    <a:pt x="21041" y="11815"/>
                    <a:pt x="20008" y="12068"/>
                  </a:cubicBezTo>
                  <a:cubicBezTo>
                    <a:pt x="19449" y="12195"/>
                    <a:pt x="18900" y="12395"/>
                    <a:pt x="18352" y="12543"/>
                  </a:cubicBezTo>
                  <a:cubicBezTo>
                    <a:pt x="17709" y="12722"/>
                    <a:pt x="17076" y="12933"/>
                    <a:pt x="16495" y="13271"/>
                  </a:cubicBezTo>
                  <a:cubicBezTo>
                    <a:pt x="16390" y="13344"/>
                    <a:pt x="16253" y="13376"/>
                    <a:pt x="16127" y="13429"/>
                  </a:cubicBezTo>
                  <a:cubicBezTo>
                    <a:pt x="15736" y="13229"/>
                    <a:pt x="15441" y="12922"/>
                    <a:pt x="15082" y="12648"/>
                  </a:cubicBezTo>
                  <a:cubicBezTo>
                    <a:pt x="15167" y="12522"/>
                    <a:pt x="15220" y="12395"/>
                    <a:pt x="15304" y="12322"/>
                  </a:cubicBezTo>
                  <a:cubicBezTo>
                    <a:pt x="15842" y="11847"/>
                    <a:pt x="16485" y="11520"/>
                    <a:pt x="17128" y="11225"/>
                  </a:cubicBezTo>
                  <a:cubicBezTo>
                    <a:pt x="17645" y="10993"/>
                    <a:pt x="18215" y="10845"/>
                    <a:pt x="18752" y="10665"/>
                  </a:cubicBezTo>
                  <a:cubicBezTo>
                    <a:pt x="18942" y="10602"/>
                    <a:pt x="19143" y="10550"/>
                    <a:pt x="19333" y="10497"/>
                  </a:cubicBezTo>
                  <a:cubicBezTo>
                    <a:pt x="20008" y="10307"/>
                    <a:pt x="20693" y="10107"/>
                    <a:pt x="21379" y="9927"/>
                  </a:cubicBezTo>
                  <a:cubicBezTo>
                    <a:pt x="21716" y="9833"/>
                    <a:pt x="22054" y="9737"/>
                    <a:pt x="22402" y="9664"/>
                  </a:cubicBezTo>
                  <a:cubicBezTo>
                    <a:pt x="23109" y="9495"/>
                    <a:pt x="23826" y="9347"/>
                    <a:pt x="24543" y="9189"/>
                  </a:cubicBezTo>
                  <a:cubicBezTo>
                    <a:pt x="24627" y="9168"/>
                    <a:pt x="24701" y="9125"/>
                    <a:pt x="24680" y="8968"/>
                  </a:cubicBezTo>
                  <a:cubicBezTo>
                    <a:pt x="24448" y="8968"/>
                    <a:pt x="24216" y="8978"/>
                    <a:pt x="23984" y="9031"/>
                  </a:cubicBezTo>
                  <a:cubicBezTo>
                    <a:pt x="23161" y="9210"/>
                    <a:pt x="22328" y="9357"/>
                    <a:pt x="21527" y="9590"/>
                  </a:cubicBezTo>
                  <a:cubicBezTo>
                    <a:pt x="20503" y="9896"/>
                    <a:pt x="19470" y="10128"/>
                    <a:pt x="18447" y="10433"/>
                  </a:cubicBezTo>
                  <a:cubicBezTo>
                    <a:pt x="17318" y="10771"/>
                    <a:pt x="16263" y="11277"/>
                    <a:pt x="15314" y="11994"/>
                  </a:cubicBezTo>
                  <a:cubicBezTo>
                    <a:pt x="15135" y="12132"/>
                    <a:pt x="14956" y="12247"/>
                    <a:pt x="14787" y="12353"/>
                  </a:cubicBezTo>
                  <a:cubicBezTo>
                    <a:pt x="14534" y="12289"/>
                    <a:pt x="14344" y="12205"/>
                    <a:pt x="14196" y="11973"/>
                  </a:cubicBezTo>
                  <a:cubicBezTo>
                    <a:pt x="14735" y="11436"/>
                    <a:pt x="15399" y="11150"/>
                    <a:pt x="16052" y="10855"/>
                  </a:cubicBezTo>
                  <a:cubicBezTo>
                    <a:pt x="16052" y="10722"/>
                    <a:pt x="16000" y="10677"/>
                    <a:pt x="15929" y="10677"/>
                  </a:cubicBezTo>
                  <a:cubicBezTo>
                    <a:pt x="15899" y="10677"/>
                    <a:pt x="15866" y="10685"/>
                    <a:pt x="15831" y="10697"/>
                  </a:cubicBezTo>
                  <a:cubicBezTo>
                    <a:pt x="15663" y="10750"/>
                    <a:pt x="15494" y="10813"/>
                    <a:pt x="15346" y="10897"/>
                  </a:cubicBezTo>
                  <a:cubicBezTo>
                    <a:pt x="14903" y="11161"/>
                    <a:pt x="14481" y="11436"/>
                    <a:pt x="14049" y="11699"/>
                  </a:cubicBezTo>
                  <a:cubicBezTo>
                    <a:pt x="13994" y="11734"/>
                    <a:pt x="13935" y="11764"/>
                    <a:pt x="13880" y="11764"/>
                  </a:cubicBezTo>
                  <a:cubicBezTo>
                    <a:pt x="13818" y="11764"/>
                    <a:pt x="13761" y="11726"/>
                    <a:pt x="13722" y="11614"/>
                  </a:cubicBezTo>
                  <a:cubicBezTo>
                    <a:pt x="14028" y="11204"/>
                    <a:pt x="14597" y="11140"/>
                    <a:pt x="14935" y="10729"/>
                  </a:cubicBezTo>
                  <a:cubicBezTo>
                    <a:pt x="14923" y="10728"/>
                    <a:pt x="14911" y="10728"/>
                    <a:pt x="14899" y="10728"/>
                  </a:cubicBezTo>
                  <a:cubicBezTo>
                    <a:pt x="14688" y="10728"/>
                    <a:pt x="14465" y="10812"/>
                    <a:pt x="14175" y="10982"/>
                  </a:cubicBezTo>
                  <a:cubicBezTo>
                    <a:pt x="13933" y="11129"/>
                    <a:pt x="13680" y="11267"/>
                    <a:pt x="13427" y="11404"/>
                  </a:cubicBezTo>
                  <a:cubicBezTo>
                    <a:pt x="13120" y="11256"/>
                    <a:pt x="12888" y="11077"/>
                    <a:pt x="12731" y="10750"/>
                  </a:cubicBezTo>
                  <a:cubicBezTo>
                    <a:pt x="12973" y="10581"/>
                    <a:pt x="13195" y="10391"/>
                    <a:pt x="13448" y="10265"/>
                  </a:cubicBezTo>
                  <a:cubicBezTo>
                    <a:pt x="14049" y="9980"/>
                    <a:pt x="14650" y="9695"/>
                    <a:pt x="15262" y="9442"/>
                  </a:cubicBezTo>
                  <a:cubicBezTo>
                    <a:pt x="15567" y="9315"/>
                    <a:pt x="15895" y="9242"/>
                    <a:pt x="16221" y="9147"/>
                  </a:cubicBezTo>
                  <a:cubicBezTo>
                    <a:pt x="16617" y="9022"/>
                    <a:pt x="17024" y="8928"/>
                    <a:pt x="17359" y="8671"/>
                  </a:cubicBezTo>
                  <a:lnTo>
                    <a:pt x="17359" y="8671"/>
                  </a:lnTo>
                  <a:cubicBezTo>
                    <a:pt x="17363" y="8675"/>
                    <a:pt x="17367" y="8678"/>
                    <a:pt x="17371" y="8682"/>
                  </a:cubicBezTo>
                  <a:lnTo>
                    <a:pt x="17371" y="8661"/>
                  </a:lnTo>
                  <a:cubicBezTo>
                    <a:pt x="17367" y="8665"/>
                    <a:pt x="17363" y="8668"/>
                    <a:pt x="17359" y="8671"/>
                  </a:cubicBezTo>
                  <a:lnTo>
                    <a:pt x="17359" y="8671"/>
                  </a:lnTo>
                  <a:cubicBezTo>
                    <a:pt x="17295" y="8613"/>
                    <a:pt x="17223" y="8593"/>
                    <a:pt x="17149" y="8593"/>
                  </a:cubicBezTo>
                  <a:cubicBezTo>
                    <a:pt x="17079" y="8593"/>
                    <a:pt x="17008" y="8610"/>
                    <a:pt x="16938" y="8630"/>
                  </a:cubicBezTo>
                  <a:cubicBezTo>
                    <a:pt x="16422" y="8778"/>
                    <a:pt x="15916" y="8925"/>
                    <a:pt x="15410" y="9094"/>
                  </a:cubicBezTo>
                  <a:cubicBezTo>
                    <a:pt x="14513" y="9411"/>
                    <a:pt x="13638" y="9790"/>
                    <a:pt x="12836" y="10328"/>
                  </a:cubicBezTo>
                  <a:cubicBezTo>
                    <a:pt x="12710" y="10412"/>
                    <a:pt x="12572" y="10475"/>
                    <a:pt x="12424" y="10560"/>
                  </a:cubicBezTo>
                  <a:cubicBezTo>
                    <a:pt x="12066" y="10465"/>
                    <a:pt x="11855" y="10159"/>
                    <a:pt x="11571" y="9948"/>
                  </a:cubicBezTo>
                  <a:cubicBezTo>
                    <a:pt x="11285" y="9737"/>
                    <a:pt x="11022" y="9505"/>
                    <a:pt x="10737" y="9284"/>
                  </a:cubicBezTo>
                  <a:cubicBezTo>
                    <a:pt x="10463" y="9062"/>
                    <a:pt x="10178" y="8851"/>
                    <a:pt x="9914" y="8619"/>
                  </a:cubicBezTo>
                  <a:cubicBezTo>
                    <a:pt x="9640" y="8398"/>
                    <a:pt x="9387" y="8155"/>
                    <a:pt x="9092" y="7892"/>
                  </a:cubicBezTo>
                  <a:cubicBezTo>
                    <a:pt x="9260" y="7754"/>
                    <a:pt x="9377" y="7618"/>
                    <a:pt x="9524" y="7533"/>
                  </a:cubicBezTo>
                  <a:cubicBezTo>
                    <a:pt x="9893" y="7333"/>
                    <a:pt x="10263" y="7143"/>
                    <a:pt x="10642" y="6964"/>
                  </a:cubicBezTo>
                  <a:cubicBezTo>
                    <a:pt x="11264" y="6668"/>
                    <a:pt x="11887" y="6383"/>
                    <a:pt x="12625" y="6046"/>
                  </a:cubicBezTo>
                  <a:cubicBezTo>
                    <a:pt x="12564" y="6038"/>
                    <a:pt x="12507" y="6034"/>
                    <a:pt x="12454" y="6034"/>
                  </a:cubicBezTo>
                  <a:cubicBezTo>
                    <a:pt x="12157" y="6034"/>
                    <a:pt x="11969" y="6145"/>
                    <a:pt x="11781" y="6226"/>
                  </a:cubicBezTo>
                  <a:cubicBezTo>
                    <a:pt x="11528" y="6320"/>
                    <a:pt x="11275" y="6415"/>
                    <a:pt x="11032" y="6521"/>
                  </a:cubicBezTo>
                  <a:cubicBezTo>
                    <a:pt x="10779" y="6647"/>
                    <a:pt x="10526" y="6784"/>
                    <a:pt x="10273" y="6911"/>
                  </a:cubicBezTo>
                  <a:cubicBezTo>
                    <a:pt x="10031" y="7037"/>
                    <a:pt x="9788" y="7143"/>
                    <a:pt x="9556" y="7269"/>
                  </a:cubicBezTo>
                  <a:cubicBezTo>
                    <a:pt x="9324" y="7386"/>
                    <a:pt x="9092" y="7522"/>
                    <a:pt x="8881" y="7628"/>
                  </a:cubicBezTo>
                  <a:cubicBezTo>
                    <a:pt x="8248" y="7269"/>
                    <a:pt x="7985" y="7027"/>
                    <a:pt x="7732" y="6573"/>
                  </a:cubicBezTo>
                  <a:cubicBezTo>
                    <a:pt x="7805" y="6500"/>
                    <a:pt x="7879" y="6415"/>
                    <a:pt x="7964" y="6362"/>
                  </a:cubicBezTo>
                  <a:cubicBezTo>
                    <a:pt x="8543" y="5940"/>
                    <a:pt x="9166" y="5603"/>
                    <a:pt x="9841" y="5382"/>
                  </a:cubicBezTo>
                  <a:cubicBezTo>
                    <a:pt x="10010" y="5329"/>
                    <a:pt x="10010" y="5319"/>
                    <a:pt x="10178" y="5065"/>
                  </a:cubicBezTo>
                  <a:lnTo>
                    <a:pt x="10178" y="5065"/>
                  </a:lnTo>
                  <a:cubicBezTo>
                    <a:pt x="10073" y="5076"/>
                    <a:pt x="9989" y="5065"/>
                    <a:pt x="9914" y="5086"/>
                  </a:cubicBezTo>
                  <a:cubicBezTo>
                    <a:pt x="9250" y="5297"/>
                    <a:pt x="8639" y="5593"/>
                    <a:pt x="8079" y="5994"/>
                  </a:cubicBezTo>
                  <a:cubicBezTo>
                    <a:pt x="7900" y="6120"/>
                    <a:pt x="7699" y="6236"/>
                    <a:pt x="7510" y="6341"/>
                  </a:cubicBezTo>
                  <a:cubicBezTo>
                    <a:pt x="7500" y="6346"/>
                    <a:pt x="7488" y="6348"/>
                    <a:pt x="7475" y="6348"/>
                  </a:cubicBezTo>
                  <a:cubicBezTo>
                    <a:pt x="7428" y="6348"/>
                    <a:pt x="7364" y="6322"/>
                    <a:pt x="7331" y="6289"/>
                  </a:cubicBezTo>
                  <a:cubicBezTo>
                    <a:pt x="7299" y="6257"/>
                    <a:pt x="7267" y="6162"/>
                    <a:pt x="7299" y="6120"/>
                  </a:cubicBezTo>
                  <a:cubicBezTo>
                    <a:pt x="7436" y="5930"/>
                    <a:pt x="7563" y="5719"/>
                    <a:pt x="7742" y="5551"/>
                  </a:cubicBezTo>
                  <a:cubicBezTo>
                    <a:pt x="7985" y="5297"/>
                    <a:pt x="8269" y="5076"/>
                    <a:pt x="8543" y="4843"/>
                  </a:cubicBezTo>
                  <a:cubicBezTo>
                    <a:pt x="9124" y="4348"/>
                    <a:pt x="9841" y="4074"/>
                    <a:pt x="10568" y="3884"/>
                  </a:cubicBezTo>
                  <a:cubicBezTo>
                    <a:pt x="11354" y="3686"/>
                    <a:pt x="12163" y="3533"/>
                    <a:pt x="12981" y="3533"/>
                  </a:cubicBezTo>
                  <a:cubicBezTo>
                    <a:pt x="13119" y="3533"/>
                    <a:pt x="13257" y="3538"/>
                    <a:pt x="13395" y="3547"/>
                  </a:cubicBezTo>
                  <a:cubicBezTo>
                    <a:pt x="13527" y="3555"/>
                    <a:pt x="13660" y="3559"/>
                    <a:pt x="13791" y="3559"/>
                  </a:cubicBezTo>
                  <a:cubicBezTo>
                    <a:pt x="14685" y="3559"/>
                    <a:pt x="15555" y="3377"/>
                    <a:pt x="16401" y="3083"/>
                  </a:cubicBezTo>
                  <a:cubicBezTo>
                    <a:pt x="16789" y="2953"/>
                    <a:pt x="17177" y="2894"/>
                    <a:pt x="17576" y="2894"/>
                  </a:cubicBezTo>
                  <a:close/>
                  <a:moveTo>
                    <a:pt x="524" y="1"/>
                  </a:moveTo>
                  <a:cubicBezTo>
                    <a:pt x="498" y="1"/>
                    <a:pt x="471" y="2"/>
                    <a:pt x="443" y="3"/>
                  </a:cubicBezTo>
                  <a:cubicBezTo>
                    <a:pt x="380" y="13"/>
                    <a:pt x="317" y="34"/>
                    <a:pt x="232" y="66"/>
                  </a:cubicBezTo>
                  <a:cubicBezTo>
                    <a:pt x="159" y="214"/>
                    <a:pt x="85" y="362"/>
                    <a:pt x="0" y="540"/>
                  </a:cubicBezTo>
                  <a:cubicBezTo>
                    <a:pt x="338" y="962"/>
                    <a:pt x="633" y="1311"/>
                    <a:pt x="907" y="1679"/>
                  </a:cubicBezTo>
                  <a:cubicBezTo>
                    <a:pt x="1425" y="2387"/>
                    <a:pt x="2025" y="3008"/>
                    <a:pt x="2669" y="3589"/>
                  </a:cubicBezTo>
                  <a:cubicBezTo>
                    <a:pt x="3471" y="4327"/>
                    <a:pt x="4282" y="5044"/>
                    <a:pt x="5105" y="5761"/>
                  </a:cubicBezTo>
                  <a:cubicBezTo>
                    <a:pt x="5696" y="6268"/>
                    <a:pt x="6107" y="6890"/>
                    <a:pt x="6276" y="7649"/>
                  </a:cubicBezTo>
                  <a:cubicBezTo>
                    <a:pt x="6455" y="8429"/>
                    <a:pt x="6571" y="9221"/>
                    <a:pt x="6539" y="10022"/>
                  </a:cubicBezTo>
                  <a:cubicBezTo>
                    <a:pt x="6518" y="10813"/>
                    <a:pt x="6466" y="11614"/>
                    <a:pt x="6434" y="12416"/>
                  </a:cubicBezTo>
                  <a:cubicBezTo>
                    <a:pt x="6339" y="14747"/>
                    <a:pt x="6466" y="17068"/>
                    <a:pt x="6719" y="19388"/>
                  </a:cubicBezTo>
                  <a:cubicBezTo>
                    <a:pt x="6898" y="21118"/>
                    <a:pt x="7289" y="22794"/>
                    <a:pt x="7889" y="24429"/>
                  </a:cubicBezTo>
                  <a:cubicBezTo>
                    <a:pt x="8058" y="24882"/>
                    <a:pt x="8248" y="25336"/>
                    <a:pt x="8480" y="25768"/>
                  </a:cubicBezTo>
                  <a:cubicBezTo>
                    <a:pt x="9398" y="27446"/>
                    <a:pt x="10737" y="28711"/>
                    <a:pt x="12414" y="29618"/>
                  </a:cubicBezTo>
                  <a:cubicBezTo>
                    <a:pt x="14217" y="30588"/>
                    <a:pt x="15937" y="31695"/>
                    <a:pt x="17550" y="32951"/>
                  </a:cubicBezTo>
                  <a:cubicBezTo>
                    <a:pt x="18668" y="33816"/>
                    <a:pt x="19755" y="34733"/>
                    <a:pt x="20862" y="35619"/>
                  </a:cubicBezTo>
                  <a:cubicBezTo>
                    <a:pt x="22075" y="36589"/>
                    <a:pt x="23287" y="37559"/>
                    <a:pt x="24553" y="38466"/>
                  </a:cubicBezTo>
                  <a:cubicBezTo>
                    <a:pt x="26041" y="39521"/>
                    <a:pt x="27633" y="40302"/>
                    <a:pt x="29394" y="40766"/>
                  </a:cubicBezTo>
                  <a:cubicBezTo>
                    <a:pt x="30323" y="41009"/>
                    <a:pt x="31230" y="41304"/>
                    <a:pt x="32137" y="41588"/>
                  </a:cubicBezTo>
                  <a:cubicBezTo>
                    <a:pt x="33307" y="41947"/>
                    <a:pt x="34478" y="42284"/>
                    <a:pt x="35690" y="42432"/>
                  </a:cubicBezTo>
                  <a:cubicBezTo>
                    <a:pt x="36513" y="42527"/>
                    <a:pt x="37326" y="42654"/>
                    <a:pt x="38137" y="42727"/>
                  </a:cubicBezTo>
                  <a:cubicBezTo>
                    <a:pt x="38409" y="42750"/>
                    <a:pt x="38685" y="42761"/>
                    <a:pt x="38960" y="42761"/>
                  </a:cubicBezTo>
                  <a:cubicBezTo>
                    <a:pt x="39196" y="42761"/>
                    <a:pt x="39433" y="42753"/>
                    <a:pt x="39667" y="42738"/>
                  </a:cubicBezTo>
                  <a:cubicBezTo>
                    <a:pt x="40700" y="42664"/>
                    <a:pt x="41744" y="42537"/>
                    <a:pt x="42778" y="42464"/>
                  </a:cubicBezTo>
                  <a:cubicBezTo>
                    <a:pt x="43148" y="42436"/>
                    <a:pt x="43524" y="42431"/>
                    <a:pt x="43901" y="42431"/>
                  </a:cubicBezTo>
                  <a:cubicBezTo>
                    <a:pt x="44082" y="42431"/>
                    <a:pt x="44263" y="42432"/>
                    <a:pt x="44444" y="42432"/>
                  </a:cubicBezTo>
                  <a:cubicBezTo>
                    <a:pt x="44908" y="42432"/>
                    <a:pt x="45372" y="42453"/>
                    <a:pt x="45836" y="42453"/>
                  </a:cubicBezTo>
                  <a:cubicBezTo>
                    <a:pt x="46233" y="42451"/>
                    <a:pt x="46630" y="42448"/>
                    <a:pt x="47027" y="42448"/>
                  </a:cubicBezTo>
                  <a:cubicBezTo>
                    <a:pt x="48426" y="42448"/>
                    <a:pt x="49827" y="42483"/>
                    <a:pt x="51215" y="42696"/>
                  </a:cubicBezTo>
                  <a:cubicBezTo>
                    <a:pt x="51679" y="42770"/>
                    <a:pt x="52143" y="42802"/>
                    <a:pt x="52607" y="42833"/>
                  </a:cubicBezTo>
                  <a:cubicBezTo>
                    <a:pt x="52654" y="42837"/>
                    <a:pt x="52702" y="42839"/>
                    <a:pt x="52749" y="42839"/>
                  </a:cubicBezTo>
                  <a:cubicBezTo>
                    <a:pt x="52965" y="42839"/>
                    <a:pt x="53178" y="42794"/>
                    <a:pt x="53378" y="42664"/>
                  </a:cubicBezTo>
                  <a:cubicBezTo>
                    <a:pt x="53567" y="42537"/>
                    <a:pt x="53610" y="42338"/>
                    <a:pt x="53430" y="42169"/>
                  </a:cubicBezTo>
                  <a:cubicBezTo>
                    <a:pt x="53198" y="41958"/>
                    <a:pt x="52966" y="41757"/>
                    <a:pt x="52703" y="41588"/>
                  </a:cubicBezTo>
                  <a:cubicBezTo>
                    <a:pt x="51996" y="41124"/>
                    <a:pt x="51374" y="40566"/>
                    <a:pt x="50825" y="39912"/>
                  </a:cubicBezTo>
                  <a:cubicBezTo>
                    <a:pt x="50509" y="39532"/>
                    <a:pt x="50266" y="39110"/>
                    <a:pt x="50118" y="38646"/>
                  </a:cubicBezTo>
                  <a:cubicBezTo>
                    <a:pt x="49792" y="37549"/>
                    <a:pt x="49475" y="36441"/>
                    <a:pt x="49169" y="35335"/>
                  </a:cubicBezTo>
                  <a:cubicBezTo>
                    <a:pt x="49053" y="34944"/>
                    <a:pt x="48958" y="34554"/>
                    <a:pt x="48874" y="34174"/>
                  </a:cubicBezTo>
                  <a:cubicBezTo>
                    <a:pt x="48632" y="33109"/>
                    <a:pt x="48389" y="32044"/>
                    <a:pt x="47978" y="31042"/>
                  </a:cubicBezTo>
                  <a:cubicBezTo>
                    <a:pt x="47524" y="29956"/>
                    <a:pt x="47018" y="28901"/>
                    <a:pt x="46522" y="27835"/>
                  </a:cubicBezTo>
                  <a:cubicBezTo>
                    <a:pt x="46354" y="27477"/>
                    <a:pt x="46121" y="27139"/>
                    <a:pt x="45963" y="26771"/>
                  </a:cubicBezTo>
                  <a:cubicBezTo>
                    <a:pt x="45489" y="25663"/>
                    <a:pt x="44761" y="24714"/>
                    <a:pt x="43959" y="23817"/>
                  </a:cubicBezTo>
                  <a:cubicBezTo>
                    <a:pt x="43590" y="23396"/>
                    <a:pt x="43242" y="22974"/>
                    <a:pt x="43031" y="22446"/>
                  </a:cubicBezTo>
                  <a:cubicBezTo>
                    <a:pt x="42515" y="21202"/>
                    <a:pt x="41882" y="20000"/>
                    <a:pt x="41217" y="18828"/>
                  </a:cubicBezTo>
                  <a:cubicBezTo>
                    <a:pt x="40806" y="18090"/>
                    <a:pt x="40342" y="17394"/>
                    <a:pt x="39962" y="16635"/>
                  </a:cubicBezTo>
                  <a:cubicBezTo>
                    <a:pt x="39508" y="15728"/>
                    <a:pt x="38875" y="14916"/>
                    <a:pt x="38275" y="14093"/>
                  </a:cubicBezTo>
                  <a:cubicBezTo>
                    <a:pt x="37357" y="12849"/>
                    <a:pt x="36218" y="11825"/>
                    <a:pt x="35005" y="10887"/>
                  </a:cubicBezTo>
                  <a:cubicBezTo>
                    <a:pt x="34499" y="10497"/>
                    <a:pt x="33993" y="10086"/>
                    <a:pt x="33487" y="9695"/>
                  </a:cubicBezTo>
                  <a:cubicBezTo>
                    <a:pt x="32737" y="9104"/>
                    <a:pt x="31999" y="8514"/>
                    <a:pt x="31230" y="7934"/>
                  </a:cubicBezTo>
                  <a:cubicBezTo>
                    <a:pt x="30449" y="7354"/>
                    <a:pt x="29616" y="6837"/>
                    <a:pt x="28867" y="6204"/>
                  </a:cubicBezTo>
                  <a:cubicBezTo>
                    <a:pt x="28044" y="5518"/>
                    <a:pt x="27148" y="5086"/>
                    <a:pt x="26072" y="4939"/>
                  </a:cubicBezTo>
                  <a:cubicBezTo>
                    <a:pt x="24965" y="4791"/>
                    <a:pt x="23931" y="4358"/>
                    <a:pt x="22929" y="3873"/>
                  </a:cubicBezTo>
                  <a:cubicBezTo>
                    <a:pt x="21705" y="3283"/>
                    <a:pt x="20409" y="2882"/>
                    <a:pt x="19080" y="2619"/>
                  </a:cubicBezTo>
                  <a:cubicBezTo>
                    <a:pt x="18602" y="2528"/>
                    <a:pt x="18126" y="2472"/>
                    <a:pt x="17653" y="2472"/>
                  </a:cubicBezTo>
                  <a:cubicBezTo>
                    <a:pt x="17072" y="2472"/>
                    <a:pt x="16496" y="2557"/>
                    <a:pt x="15926" y="2766"/>
                  </a:cubicBezTo>
                  <a:cubicBezTo>
                    <a:pt x="15268" y="3007"/>
                    <a:pt x="14602" y="3109"/>
                    <a:pt x="13920" y="3109"/>
                  </a:cubicBezTo>
                  <a:cubicBezTo>
                    <a:pt x="13826" y="3109"/>
                    <a:pt x="13732" y="3107"/>
                    <a:pt x="13638" y="3104"/>
                  </a:cubicBezTo>
                  <a:cubicBezTo>
                    <a:pt x="13531" y="3100"/>
                    <a:pt x="13425" y="3098"/>
                    <a:pt x="13318" y="3098"/>
                  </a:cubicBezTo>
                  <a:cubicBezTo>
                    <a:pt x="12467" y="3098"/>
                    <a:pt x="11625" y="3209"/>
                    <a:pt x="10800" y="3378"/>
                  </a:cubicBezTo>
                  <a:cubicBezTo>
                    <a:pt x="10347" y="3472"/>
                    <a:pt x="9872" y="3568"/>
                    <a:pt x="9461" y="3779"/>
                  </a:cubicBezTo>
                  <a:cubicBezTo>
                    <a:pt x="8449" y="4285"/>
                    <a:pt x="7510" y="4897"/>
                    <a:pt x="7035" y="6004"/>
                  </a:cubicBezTo>
                  <a:cubicBezTo>
                    <a:pt x="6761" y="5983"/>
                    <a:pt x="6635" y="5783"/>
                    <a:pt x="6476" y="5635"/>
                  </a:cubicBezTo>
                  <a:cubicBezTo>
                    <a:pt x="5664" y="4886"/>
                    <a:pt x="4852" y="4126"/>
                    <a:pt x="4029" y="3388"/>
                  </a:cubicBezTo>
                  <a:cubicBezTo>
                    <a:pt x="3481" y="2893"/>
                    <a:pt x="2996" y="2354"/>
                    <a:pt x="2532" y="1785"/>
                  </a:cubicBezTo>
                  <a:cubicBezTo>
                    <a:pt x="2173" y="1332"/>
                    <a:pt x="1793" y="889"/>
                    <a:pt x="1435" y="446"/>
                  </a:cubicBezTo>
                  <a:cubicBezTo>
                    <a:pt x="1198" y="140"/>
                    <a:pt x="898" y="1"/>
                    <a:pt x="52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1841575" y="4460850"/>
              <a:ext cx="307975" cy="99825"/>
            </a:xfrm>
            <a:custGeom>
              <a:avLst/>
              <a:gdLst/>
              <a:ahLst/>
              <a:cxnLst/>
              <a:rect l="l" t="t" r="r" b="b"/>
              <a:pathLst>
                <a:path w="12319" h="3993" extrusionOk="0">
                  <a:moveTo>
                    <a:pt x="12033" y="0"/>
                  </a:moveTo>
                  <a:cubicBezTo>
                    <a:pt x="12002" y="0"/>
                    <a:pt x="11970" y="2"/>
                    <a:pt x="11939" y="7"/>
                  </a:cubicBezTo>
                  <a:cubicBezTo>
                    <a:pt x="11011" y="176"/>
                    <a:pt x="10072" y="345"/>
                    <a:pt x="9144" y="535"/>
                  </a:cubicBezTo>
                  <a:cubicBezTo>
                    <a:pt x="8363" y="703"/>
                    <a:pt x="7594" y="893"/>
                    <a:pt x="6823" y="1104"/>
                  </a:cubicBezTo>
                  <a:cubicBezTo>
                    <a:pt x="6233" y="1252"/>
                    <a:pt x="5642" y="1442"/>
                    <a:pt x="5052" y="1621"/>
                  </a:cubicBezTo>
                  <a:cubicBezTo>
                    <a:pt x="4545" y="1779"/>
                    <a:pt x="4039" y="1959"/>
                    <a:pt x="3533" y="2138"/>
                  </a:cubicBezTo>
                  <a:cubicBezTo>
                    <a:pt x="3122" y="2286"/>
                    <a:pt x="2710" y="2433"/>
                    <a:pt x="2299" y="2602"/>
                  </a:cubicBezTo>
                  <a:cubicBezTo>
                    <a:pt x="2014" y="2728"/>
                    <a:pt x="1730" y="2866"/>
                    <a:pt x="1456" y="3003"/>
                  </a:cubicBezTo>
                  <a:cubicBezTo>
                    <a:pt x="1107" y="3193"/>
                    <a:pt x="748" y="3372"/>
                    <a:pt x="411" y="3572"/>
                  </a:cubicBezTo>
                  <a:cubicBezTo>
                    <a:pt x="274" y="3668"/>
                    <a:pt x="169" y="3815"/>
                    <a:pt x="0" y="3973"/>
                  </a:cubicBezTo>
                  <a:cubicBezTo>
                    <a:pt x="94" y="3981"/>
                    <a:pt x="159" y="3993"/>
                    <a:pt x="204" y="3993"/>
                  </a:cubicBezTo>
                  <a:cubicBezTo>
                    <a:pt x="224" y="3993"/>
                    <a:pt x="240" y="3990"/>
                    <a:pt x="253" y="3984"/>
                  </a:cubicBezTo>
                  <a:cubicBezTo>
                    <a:pt x="1034" y="3414"/>
                    <a:pt x="1930" y="3098"/>
                    <a:pt x="2827" y="2771"/>
                  </a:cubicBezTo>
                  <a:cubicBezTo>
                    <a:pt x="3533" y="2507"/>
                    <a:pt x="4240" y="2243"/>
                    <a:pt x="4957" y="2011"/>
                  </a:cubicBezTo>
                  <a:cubicBezTo>
                    <a:pt x="5642" y="1779"/>
                    <a:pt x="6349" y="1579"/>
                    <a:pt x="7045" y="1378"/>
                  </a:cubicBezTo>
                  <a:cubicBezTo>
                    <a:pt x="7899" y="1146"/>
                    <a:pt x="8754" y="914"/>
                    <a:pt x="9608" y="714"/>
                  </a:cubicBezTo>
                  <a:cubicBezTo>
                    <a:pt x="10378" y="525"/>
                    <a:pt x="11169" y="398"/>
                    <a:pt x="11949" y="239"/>
                  </a:cubicBezTo>
                  <a:cubicBezTo>
                    <a:pt x="12065" y="218"/>
                    <a:pt x="12192" y="176"/>
                    <a:pt x="12319" y="155"/>
                  </a:cubicBezTo>
                  <a:lnTo>
                    <a:pt x="12319" y="18"/>
                  </a:lnTo>
                  <a:cubicBezTo>
                    <a:pt x="12223" y="18"/>
                    <a:pt x="12128" y="0"/>
                    <a:pt x="12033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3" name="Google Shape;823;p6"/>
            <p:cNvSpPr/>
            <p:nvPr/>
          </p:nvSpPr>
          <p:spPr>
            <a:xfrm>
              <a:off x="2229925" y="4820250"/>
              <a:ext cx="201225" cy="61875"/>
            </a:xfrm>
            <a:custGeom>
              <a:avLst/>
              <a:gdLst/>
              <a:ahLst/>
              <a:cxnLst/>
              <a:rect l="l" t="t" r="r" b="b"/>
              <a:pathLst>
                <a:path w="8049" h="2475" extrusionOk="0">
                  <a:moveTo>
                    <a:pt x="7257" y="0"/>
                  </a:moveTo>
                  <a:cubicBezTo>
                    <a:pt x="7107" y="0"/>
                    <a:pt x="6956" y="4"/>
                    <a:pt x="6804" y="17"/>
                  </a:cubicBezTo>
                  <a:cubicBezTo>
                    <a:pt x="5591" y="144"/>
                    <a:pt x="4420" y="460"/>
                    <a:pt x="3270" y="861"/>
                  </a:cubicBezTo>
                  <a:cubicBezTo>
                    <a:pt x="2279" y="1209"/>
                    <a:pt x="1320" y="1599"/>
                    <a:pt x="392" y="2084"/>
                  </a:cubicBezTo>
                  <a:cubicBezTo>
                    <a:pt x="233" y="2169"/>
                    <a:pt x="75" y="2232"/>
                    <a:pt x="1" y="2475"/>
                  </a:cubicBezTo>
                  <a:cubicBezTo>
                    <a:pt x="402" y="2401"/>
                    <a:pt x="729" y="2232"/>
                    <a:pt x="1067" y="2074"/>
                  </a:cubicBezTo>
                  <a:cubicBezTo>
                    <a:pt x="1531" y="1873"/>
                    <a:pt x="1984" y="1641"/>
                    <a:pt x="2459" y="1462"/>
                  </a:cubicBezTo>
                  <a:cubicBezTo>
                    <a:pt x="3059" y="1241"/>
                    <a:pt x="3682" y="1072"/>
                    <a:pt x="4283" y="851"/>
                  </a:cubicBezTo>
                  <a:cubicBezTo>
                    <a:pt x="4831" y="650"/>
                    <a:pt x="5391" y="544"/>
                    <a:pt x="5949" y="418"/>
                  </a:cubicBezTo>
                  <a:cubicBezTo>
                    <a:pt x="6561" y="281"/>
                    <a:pt x="7173" y="228"/>
                    <a:pt x="7795" y="228"/>
                  </a:cubicBezTo>
                  <a:cubicBezTo>
                    <a:pt x="7901" y="218"/>
                    <a:pt x="8027" y="249"/>
                    <a:pt x="8048" y="70"/>
                  </a:cubicBezTo>
                  <a:cubicBezTo>
                    <a:pt x="7985" y="49"/>
                    <a:pt x="7932" y="7"/>
                    <a:pt x="7869" y="7"/>
                  </a:cubicBezTo>
                  <a:cubicBezTo>
                    <a:pt x="7663" y="7"/>
                    <a:pt x="7460" y="0"/>
                    <a:pt x="7257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4" name="Google Shape;824;p6"/>
            <p:cNvSpPr/>
            <p:nvPr/>
          </p:nvSpPr>
          <p:spPr>
            <a:xfrm>
              <a:off x="1860025" y="4649925"/>
              <a:ext cx="17675" cy="195550"/>
            </a:xfrm>
            <a:custGeom>
              <a:avLst/>
              <a:gdLst/>
              <a:ahLst/>
              <a:cxnLst/>
              <a:rect l="l" t="t" r="r" b="b"/>
              <a:pathLst>
                <a:path w="707" h="7822" extrusionOk="0">
                  <a:moveTo>
                    <a:pt x="171" y="1"/>
                  </a:moveTo>
                  <a:cubicBezTo>
                    <a:pt x="143" y="1"/>
                    <a:pt x="108" y="9"/>
                    <a:pt x="64" y="28"/>
                  </a:cubicBezTo>
                  <a:cubicBezTo>
                    <a:pt x="64" y="165"/>
                    <a:pt x="43" y="323"/>
                    <a:pt x="43" y="471"/>
                  </a:cubicBezTo>
                  <a:cubicBezTo>
                    <a:pt x="32" y="1294"/>
                    <a:pt x="0" y="2105"/>
                    <a:pt x="10" y="2928"/>
                  </a:cubicBezTo>
                  <a:cubicBezTo>
                    <a:pt x="32" y="4489"/>
                    <a:pt x="127" y="6061"/>
                    <a:pt x="432" y="7600"/>
                  </a:cubicBezTo>
                  <a:cubicBezTo>
                    <a:pt x="453" y="7716"/>
                    <a:pt x="507" y="7811"/>
                    <a:pt x="654" y="7822"/>
                  </a:cubicBezTo>
                  <a:cubicBezTo>
                    <a:pt x="664" y="7769"/>
                    <a:pt x="707" y="7706"/>
                    <a:pt x="696" y="7643"/>
                  </a:cubicBezTo>
                  <a:cubicBezTo>
                    <a:pt x="633" y="7273"/>
                    <a:pt x="559" y="6915"/>
                    <a:pt x="507" y="6546"/>
                  </a:cubicBezTo>
                  <a:cubicBezTo>
                    <a:pt x="317" y="5133"/>
                    <a:pt x="285" y="3719"/>
                    <a:pt x="275" y="2306"/>
                  </a:cubicBezTo>
                  <a:cubicBezTo>
                    <a:pt x="275" y="1578"/>
                    <a:pt x="275" y="851"/>
                    <a:pt x="264" y="122"/>
                  </a:cubicBezTo>
                  <a:cubicBezTo>
                    <a:pt x="264" y="48"/>
                    <a:pt x="238" y="1"/>
                    <a:pt x="171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5" name="Google Shape;825;p6"/>
            <p:cNvSpPr/>
            <p:nvPr/>
          </p:nvSpPr>
          <p:spPr>
            <a:xfrm>
              <a:off x="1707875" y="4518775"/>
              <a:ext cx="28250" cy="164550"/>
            </a:xfrm>
            <a:custGeom>
              <a:avLst/>
              <a:gdLst/>
              <a:ahLst/>
              <a:cxnLst/>
              <a:rect l="l" t="t" r="r" b="b"/>
              <a:pathLst>
                <a:path w="1130" h="6582" extrusionOk="0">
                  <a:moveTo>
                    <a:pt x="982" y="1"/>
                  </a:moveTo>
                  <a:cubicBezTo>
                    <a:pt x="918" y="74"/>
                    <a:pt x="876" y="116"/>
                    <a:pt x="855" y="169"/>
                  </a:cubicBezTo>
                  <a:cubicBezTo>
                    <a:pt x="792" y="317"/>
                    <a:pt x="739" y="465"/>
                    <a:pt x="708" y="612"/>
                  </a:cubicBezTo>
                  <a:cubicBezTo>
                    <a:pt x="602" y="1140"/>
                    <a:pt x="497" y="1656"/>
                    <a:pt x="412" y="2183"/>
                  </a:cubicBezTo>
                  <a:cubicBezTo>
                    <a:pt x="190" y="3491"/>
                    <a:pt x="33" y="4810"/>
                    <a:pt x="0" y="6149"/>
                  </a:cubicBezTo>
                  <a:cubicBezTo>
                    <a:pt x="0" y="6286"/>
                    <a:pt x="33" y="6423"/>
                    <a:pt x="43" y="6582"/>
                  </a:cubicBezTo>
                  <a:cubicBezTo>
                    <a:pt x="233" y="6518"/>
                    <a:pt x="211" y="6392"/>
                    <a:pt x="222" y="6286"/>
                  </a:cubicBezTo>
                  <a:cubicBezTo>
                    <a:pt x="254" y="5843"/>
                    <a:pt x="265" y="5400"/>
                    <a:pt x="307" y="4968"/>
                  </a:cubicBezTo>
                  <a:cubicBezTo>
                    <a:pt x="454" y="3439"/>
                    <a:pt x="654" y="1930"/>
                    <a:pt x="992" y="433"/>
                  </a:cubicBezTo>
                  <a:cubicBezTo>
                    <a:pt x="1024" y="306"/>
                    <a:pt x="1129" y="158"/>
                    <a:pt x="982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6" name="Google Shape;826;p6"/>
            <p:cNvSpPr/>
            <p:nvPr/>
          </p:nvSpPr>
          <p:spPr>
            <a:xfrm>
              <a:off x="1719475" y="4752375"/>
              <a:ext cx="25075" cy="144525"/>
            </a:xfrm>
            <a:custGeom>
              <a:avLst/>
              <a:gdLst/>
              <a:ahLst/>
              <a:cxnLst/>
              <a:rect l="l" t="t" r="r" b="b"/>
              <a:pathLst>
                <a:path w="1003" h="5781" extrusionOk="0">
                  <a:moveTo>
                    <a:pt x="254" y="1"/>
                  </a:moveTo>
                  <a:lnTo>
                    <a:pt x="254" y="1"/>
                  </a:lnTo>
                  <a:cubicBezTo>
                    <a:pt x="64" y="32"/>
                    <a:pt x="54" y="159"/>
                    <a:pt x="54" y="254"/>
                  </a:cubicBezTo>
                  <a:cubicBezTo>
                    <a:pt x="33" y="770"/>
                    <a:pt x="1" y="1277"/>
                    <a:pt x="22" y="1783"/>
                  </a:cubicBezTo>
                  <a:cubicBezTo>
                    <a:pt x="85" y="3102"/>
                    <a:pt x="486" y="4346"/>
                    <a:pt x="844" y="5591"/>
                  </a:cubicBezTo>
                  <a:cubicBezTo>
                    <a:pt x="865" y="5664"/>
                    <a:pt x="940" y="5717"/>
                    <a:pt x="992" y="5781"/>
                  </a:cubicBezTo>
                  <a:cubicBezTo>
                    <a:pt x="1003" y="5274"/>
                    <a:pt x="813" y="4831"/>
                    <a:pt x="750" y="4367"/>
                  </a:cubicBezTo>
                  <a:cubicBezTo>
                    <a:pt x="676" y="3882"/>
                    <a:pt x="518" y="3418"/>
                    <a:pt x="444" y="2943"/>
                  </a:cubicBezTo>
                  <a:cubicBezTo>
                    <a:pt x="359" y="2448"/>
                    <a:pt x="307" y="1942"/>
                    <a:pt x="254" y="1435"/>
                  </a:cubicBezTo>
                  <a:cubicBezTo>
                    <a:pt x="211" y="960"/>
                    <a:pt x="307" y="475"/>
                    <a:pt x="25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7" name="Google Shape;827;p6"/>
            <p:cNvSpPr/>
            <p:nvPr/>
          </p:nvSpPr>
          <p:spPr>
            <a:xfrm>
              <a:off x="1633800" y="4689350"/>
              <a:ext cx="21900" cy="135300"/>
            </a:xfrm>
            <a:custGeom>
              <a:avLst/>
              <a:gdLst/>
              <a:ahLst/>
              <a:cxnLst/>
              <a:rect l="l" t="t" r="r" b="b"/>
              <a:pathLst>
                <a:path w="876" h="5412" extrusionOk="0">
                  <a:moveTo>
                    <a:pt x="127" y="1"/>
                  </a:moveTo>
                  <a:cubicBezTo>
                    <a:pt x="10" y="486"/>
                    <a:pt x="0" y="1320"/>
                    <a:pt x="137" y="2438"/>
                  </a:cubicBezTo>
                  <a:cubicBezTo>
                    <a:pt x="264" y="3439"/>
                    <a:pt x="359" y="4452"/>
                    <a:pt x="707" y="5412"/>
                  </a:cubicBezTo>
                  <a:cubicBezTo>
                    <a:pt x="749" y="5412"/>
                    <a:pt x="802" y="5401"/>
                    <a:pt x="854" y="5401"/>
                  </a:cubicBezTo>
                  <a:cubicBezTo>
                    <a:pt x="854" y="5295"/>
                    <a:pt x="875" y="5180"/>
                    <a:pt x="844" y="5095"/>
                  </a:cubicBezTo>
                  <a:cubicBezTo>
                    <a:pt x="643" y="4526"/>
                    <a:pt x="591" y="3924"/>
                    <a:pt x="496" y="3334"/>
                  </a:cubicBezTo>
                  <a:cubicBezTo>
                    <a:pt x="338" y="2311"/>
                    <a:pt x="285" y="1266"/>
                    <a:pt x="264" y="223"/>
                  </a:cubicBezTo>
                  <a:cubicBezTo>
                    <a:pt x="264" y="127"/>
                    <a:pt x="296" y="1"/>
                    <a:pt x="12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8" name="Google Shape;828;p6"/>
            <p:cNvSpPr/>
            <p:nvPr/>
          </p:nvSpPr>
          <p:spPr>
            <a:xfrm>
              <a:off x="1748225" y="4565425"/>
              <a:ext cx="16900" cy="75725"/>
            </a:xfrm>
            <a:custGeom>
              <a:avLst/>
              <a:gdLst/>
              <a:ahLst/>
              <a:cxnLst/>
              <a:rect l="l" t="t" r="r" b="b"/>
              <a:pathLst>
                <a:path w="676" h="3029" extrusionOk="0">
                  <a:moveTo>
                    <a:pt x="317" y="1"/>
                  </a:moveTo>
                  <a:cubicBezTo>
                    <a:pt x="264" y="127"/>
                    <a:pt x="211" y="202"/>
                    <a:pt x="201" y="275"/>
                  </a:cubicBezTo>
                  <a:cubicBezTo>
                    <a:pt x="127" y="982"/>
                    <a:pt x="64" y="1688"/>
                    <a:pt x="1" y="2384"/>
                  </a:cubicBezTo>
                  <a:cubicBezTo>
                    <a:pt x="1" y="2427"/>
                    <a:pt x="32" y="2469"/>
                    <a:pt x="53" y="2511"/>
                  </a:cubicBezTo>
                  <a:cubicBezTo>
                    <a:pt x="85" y="2490"/>
                    <a:pt x="116" y="2469"/>
                    <a:pt x="158" y="2448"/>
                  </a:cubicBezTo>
                  <a:cubicBezTo>
                    <a:pt x="179" y="2427"/>
                    <a:pt x="211" y="2406"/>
                    <a:pt x="233" y="2395"/>
                  </a:cubicBezTo>
                  <a:lnTo>
                    <a:pt x="233" y="2395"/>
                  </a:lnTo>
                  <a:cubicBezTo>
                    <a:pt x="211" y="2417"/>
                    <a:pt x="179" y="2438"/>
                    <a:pt x="158" y="2459"/>
                  </a:cubicBezTo>
                  <a:cubicBezTo>
                    <a:pt x="390" y="2543"/>
                    <a:pt x="233" y="2860"/>
                    <a:pt x="496" y="3028"/>
                  </a:cubicBezTo>
                  <a:cubicBezTo>
                    <a:pt x="643" y="2269"/>
                    <a:pt x="612" y="1562"/>
                    <a:pt x="676" y="877"/>
                  </a:cubicBezTo>
                  <a:cubicBezTo>
                    <a:pt x="580" y="802"/>
                    <a:pt x="496" y="739"/>
                    <a:pt x="422" y="676"/>
                  </a:cubicBezTo>
                  <a:cubicBezTo>
                    <a:pt x="348" y="476"/>
                    <a:pt x="517" y="244"/>
                    <a:pt x="31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9" name="Google Shape;829;p6"/>
            <p:cNvSpPr/>
            <p:nvPr/>
          </p:nvSpPr>
          <p:spPr>
            <a:xfrm>
              <a:off x="1874500" y="4925875"/>
              <a:ext cx="44600" cy="126075"/>
            </a:xfrm>
            <a:custGeom>
              <a:avLst/>
              <a:gdLst/>
              <a:ahLst/>
              <a:cxnLst/>
              <a:rect l="l" t="t" r="r" b="b"/>
              <a:pathLst>
                <a:path w="1784" h="5043" extrusionOk="0">
                  <a:moveTo>
                    <a:pt x="33" y="1"/>
                  </a:moveTo>
                  <a:cubicBezTo>
                    <a:pt x="22" y="85"/>
                    <a:pt x="1" y="158"/>
                    <a:pt x="1" y="243"/>
                  </a:cubicBezTo>
                  <a:cubicBezTo>
                    <a:pt x="54" y="1013"/>
                    <a:pt x="286" y="1751"/>
                    <a:pt x="518" y="2479"/>
                  </a:cubicBezTo>
                  <a:cubicBezTo>
                    <a:pt x="771" y="3301"/>
                    <a:pt x="1067" y="4114"/>
                    <a:pt x="1552" y="4831"/>
                  </a:cubicBezTo>
                  <a:cubicBezTo>
                    <a:pt x="1583" y="4894"/>
                    <a:pt x="1646" y="4926"/>
                    <a:pt x="1784" y="5042"/>
                  </a:cubicBezTo>
                  <a:cubicBezTo>
                    <a:pt x="1425" y="4135"/>
                    <a:pt x="1119" y="3333"/>
                    <a:pt x="803" y="2542"/>
                  </a:cubicBezTo>
                  <a:cubicBezTo>
                    <a:pt x="476" y="1730"/>
                    <a:pt x="360" y="855"/>
                    <a:pt x="17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0" name="Google Shape;830;p6"/>
            <p:cNvSpPr/>
            <p:nvPr/>
          </p:nvSpPr>
          <p:spPr>
            <a:xfrm>
              <a:off x="2022175" y="4999100"/>
              <a:ext cx="54075" cy="121650"/>
            </a:xfrm>
            <a:custGeom>
              <a:avLst/>
              <a:gdLst/>
              <a:ahLst/>
              <a:cxnLst/>
              <a:rect l="l" t="t" r="r" b="b"/>
              <a:pathLst>
                <a:path w="2163" h="4866" extrusionOk="0">
                  <a:moveTo>
                    <a:pt x="150" y="1"/>
                  </a:moveTo>
                  <a:cubicBezTo>
                    <a:pt x="140" y="1"/>
                    <a:pt x="129" y="2"/>
                    <a:pt x="117" y="4"/>
                  </a:cubicBezTo>
                  <a:cubicBezTo>
                    <a:pt x="0" y="299"/>
                    <a:pt x="117" y="562"/>
                    <a:pt x="222" y="836"/>
                  </a:cubicBezTo>
                  <a:cubicBezTo>
                    <a:pt x="475" y="1469"/>
                    <a:pt x="707" y="2123"/>
                    <a:pt x="970" y="2756"/>
                  </a:cubicBezTo>
                  <a:cubicBezTo>
                    <a:pt x="1245" y="3400"/>
                    <a:pt x="1551" y="4043"/>
                    <a:pt x="1846" y="4675"/>
                  </a:cubicBezTo>
                  <a:cubicBezTo>
                    <a:pt x="1877" y="4750"/>
                    <a:pt x="1952" y="4792"/>
                    <a:pt x="2025" y="4865"/>
                  </a:cubicBezTo>
                  <a:cubicBezTo>
                    <a:pt x="2163" y="4602"/>
                    <a:pt x="1994" y="4443"/>
                    <a:pt x="1920" y="4275"/>
                  </a:cubicBezTo>
                  <a:cubicBezTo>
                    <a:pt x="1762" y="3927"/>
                    <a:pt x="1593" y="3600"/>
                    <a:pt x="1445" y="3252"/>
                  </a:cubicBezTo>
                  <a:cubicBezTo>
                    <a:pt x="1329" y="2988"/>
                    <a:pt x="1256" y="2704"/>
                    <a:pt x="1118" y="2461"/>
                  </a:cubicBezTo>
                  <a:cubicBezTo>
                    <a:pt x="728" y="1733"/>
                    <a:pt x="506" y="942"/>
                    <a:pt x="264" y="161"/>
                  </a:cubicBezTo>
                  <a:cubicBezTo>
                    <a:pt x="245" y="85"/>
                    <a:pt x="243" y="1"/>
                    <a:pt x="15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1" name="Google Shape;831;p6"/>
            <p:cNvSpPr/>
            <p:nvPr/>
          </p:nvSpPr>
          <p:spPr>
            <a:xfrm>
              <a:off x="1700250" y="4252400"/>
              <a:ext cx="107600" cy="34150"/>
            </a:xfrm>
            <a:custGeom>
              <a:avLst/>
              <a:gdLst/>
              <a:ahLst/>
              <a:cxnLst/>
              <a:rect l="l" t="t" r="r" b="b"/>
              <a:pathLst>
                <a:path w="4304" h="1366" extrusionOk="0">
                  <a:moveTo>
                    <a:pt x="4047" y="1"/>
                  </a:moveTo>
                  <a:cubicBezTo>
                    <a:pt x="3306" y="1"/>
                    <a:pt x="2631" y="309"/>
                    <a:pt x="1941" y="499"/>
                  </a:cubicBezTo>
                  <a:cubicBezTo>
                    <a:pt x="1287" y="667"/>
                    <a:pt x="664" y="974"/>
                    <a:pt x="21" y="1216"/>
                  </a:cubicBezTo>
                  <a:cubicBezTo>
                    <a:pt x="0" y="1227"/>
                    <a:pt x="10" y="1290"/>
                    <a:pt x="0" y="1321"/>
                  </a:cubicBezTo>
                  <a:cubicBezTo>
                    <a:pt x="27" y="1339"/>
                    <a:pt x="62" y="1366"/>
                    <a:pt x="98" y="1366"/>
                  </a:cubicBezTo>
                  <a:cubicBezTo>
                    <a:pt x="104" y="1366"/>
                    <a:pt x="110" y="1365"/>
                    <a:pt x="116" y="1363"/>
                  </a:cubicBezTo>
                  <a:cubicBezTo>
                    <a:pt x="284" y="1321"/>
                    <a:pt x="453" y="1290"/>
                    <a:pt x="622" y="1227"/>
                  </a:cubicBezTo>
                  <a:cubicBezTo>
                    <a:pt x="1055" y="1068"/>
                    <a:pt x="1487" y="889"/>
                    <a:pt x="1920" y="721"/>
                  </a:cubicBezTo>
                  <a:cubicBezTo>
                    <a:pt x="2130" y="646"/>
                    <a:pt x="2341" y="594"/>
                    <a:pt x="2552" y="531"/>
                  </a:cubicBezTo>
                  <a:cubicBezTo>
                    <a:pt x="3080" y="393"/>
                    <a:pt x="3607" y="256"/>
                    <a:pt x="4144" y="109"/>
                  </a:cubicBezTo>
                  <a:cubicBezTo>
                    <a:pt x="4198" y="98"/>
                    <a:pt x="4250" y="46"/>
                    <a:pt x="4303" y="13"/>
                  </a:cubicBezTo>
                  <a:cubicBezTo>
                    <a:pt x="4217" y="5"/>
                    <a:pt x="4132" y="1"/>
                    <a:pt x="404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2" name="Google Shape;832;p6"/>
            <p:cNvSpPr/>
            <p:nvPr/>
          </p:nvSpPr>
          <p:spPr>
            <a:xfrm>
              <a:off x="1773275" y="4474875"/>
              <a:ext cx="67250" cy="33900"/>
            </a:xfrm>
            <a:custGeom>
              <a:avLst/>
              <a:gdLst/>
              <a:ahLst/>
              <a:cxnLst/>
              <a:rect l="l" t="t" r="r" b="b"/>
              <a:pathLst>
                <a:path w="2690" h="1356" extrusionOk="0">
                  <a:moveTo>
                    <a:pt x="1864" y="0"/>
                  </a:moveTo>
                  <a:cubicBezTo>
                    <a:pt x="1850" y="0"/>
                    <a:pt x="1837" y="2"/>
                    <a:pt x="1825" y="6"/>
                  </a:cubicBezTo>
                  <a:cubicBezTo>
                    <a:pt x="1160" y="196"/>
                    <a:pt x="527" y="438"/>
                    <a:pt x="0" y="934"/>
                  </a:cubicBezTo>
                  <a:cubicBezTo>
                    <a:pt x="74" y="1071"/>
                    <a:pt x="148" y="1208"/>
                    <a:pt x="232" y="1356"/>
                  </a:cubicBezTo>
                  <a:cubicBezTo>
                    <a:pt x="675" y="1250"/>
                    <a:pt x="1076" y="1166"/>
                    <a:pt x="1488" y="1060"/>
                  </a:cubicBezTo>
                  <a:cubicBezTo>
                    <a:pt x="1888" y="965"/>
                    <a:pt x="2289" y="850"/>
                    <a:pt x="2690" y="744"/>
                  </a:cubicBezTo>
                  <a:lnTo>
                    <a:pt x="2690" y="639"/>
                  </a:lnTo>
                  <a:cubicBezTo>
                    <a:pt x="2627" y="628"/>
                    <a:pt x="2563" y="607"/>
                    <a:pt x="2510" y="607"/>
                  </a:cubicBezTo>
                  <a:cubicBezTo>
                    <a:pt x="1888" y="681"/>
                    <a:pt x="1308" y="881"/>
                    <a:pt x="707" y="1039"/>
                  </a:cubicBezTo>
                  <a:cubicBezTo>
                    <a:pt x="669" y="1048"/>
                    <a:pt x="627" y="1062"/>
                    <a:pt x="584" y="1062"/>
                  </a:cubicBezTo>
                  <a:cubicBezTo>
                    <a:pt x="520" y="1062"/>
                    <a:pt x="454" y="1032"/>
                    <a:pt x="391" y="913"/>
                  </a:cubicBezTo>
                  <a:cubicBezTo>
                    <a:pt x="865" y="491"/>
                    <a:pt x="1561" y="480"/>
                    <a:pt x="2141" y="48"/>
                  </a:cubicBezTo>
                  <a:cubicBezTo>
                    <a:pt x="2005" y="31"/>
                    <a:pt x="1924" y="0"/>
                    <a:pt x="186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3" name="Google Shape;833;p6"/>
            <p:cNvSpPr/>
            <p:nvPr/>
          </p:nvSpPr>
          <p:spPr>
            <a:xfrm>
              <a:off x="1959675" y="4625575"/>
              <a:ext cx="90200" cy="37450"/>
            </a:xfrm>
            <a:custGeom>
              <a:avLst/>
              <a:gdLst/>
              <a:ahLst/>
              <a:cxnLst/>
              <a:rect l="l" t="t" r="r" b="b"/>
              <a:pathLst>
                <a:path w="3608" h="1498" extrusionOk="0">
                  <a:moveTo>
                    <a:pt x="3427" y="1"/>
                  </a:moveTo>
                  <a:cubicBezTo>
                    <a:pt x="3321" y="1"/>
                    <a:pt x="3217" y="54"/>
                    <a:pt x="3123" y="95"/>
                  </a:cubicBezTo>
                  <a:cubicBezTo>
                    <a:pt x="2300" y="400"/>
                    <a:pt x="1467" y="728"/>
                    <a:pt x="644" y="1044"/>
                  </a:cubicBezTo>
                  <a:cubicBezTo>
                    <a:pt x="486" y="1107"/>
                    <a:pt x="328" y="1192"/>
                    <a:pt x="170" y="1276"/>
                  </a:cubicBezTo>
                  <a:cubicBezTo>
                    <a:pt x="95" y="1307"/>
                    <a:pt x="1" y="1350"/>
                    <a:pt x="74" y="1497"/>
                  </a:cubicBezTo>
                  <a:cubicBezTo>
                    <a:pt x="149" y="1476"/>
                    <a:pt x="233" y="1476"/>
                    <a:pt x="317" y="1445"/>
                  </a:cubicBezTo>
                  <a:cubicBezTo>
                    <a:pt x="1382" y="1023"/>
                    <a:pt x="2458" y="611"/>
                    <a:pt x="3524" y="179"/>
                  </a:cubicBezTo>
                  <a:cubicBezTo>
                    <a:pt x="3555" y="168"/>
                    <a:pt x="3576" y="116"/>
                    <a:pt x="3608" y="63"/>
                  </a:cubicBezTo>
                  <a:cubicBezTo>
                    <a:pt x="3547" y="17"/>
                    <a:pt x="3487" y="1"/>
                    <a:pt x="342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4" name="Google Shape;834;p6"/>
            <p:cNvSpPr/>
            <p:nvPr/>
          </p:nvSpPr>
          <p:spPr>
            <a:xfrm>
              <a:off x="2057775" y="4700425"/>
              <a:ext cx="96775" cy="36750"/>
            </a:xfrm>
            <a:custGeom>
              <a:avLst/>
              <a:gdLst/>
              <a:ahLst/>
              <a:cxnLst/>
              <a:rect l="l" t="t" r="r" b="b"/>
              <a:pathLst>
                <a:path w="3871" h="1470" extrusionOk="0">
                  <a:moveTo>
                    <a:pt x="3765" y="1"/>
                  </a:moveTo>
                  <a:cubicBezTo>
                    <a:pt x="3343" y="106"/>
                    <a:pt x="2921" y="202"/>
                    <a:pt x="2500" y="328"/>
                  </a:cubicBezTo>
                  <a:cubicBezTo>
                    <a:pt x="2057" y="476"/>
                    <a:pt x="1635" y="645"/>
                    <a:pt x="1203" y="834"/>
                  </a:cubicBezTo>
                  <a:cubicBezTo>
                    <a:pt x="812" y="1003"/>
                    <a:pt x="369" y="1066"/>
                    <a:pt x="0" y="1414"/>
                  </a:cubicBezTo>
                  <a:cubicBezTo>
                    <a:pt x="110" y="1442"/>
                    <a:pt x="173" y="1469"/>
                    <a:pt x="221" y="1469"/>
                  </a:cubicBezTo>
                  <a:cubicBezTo>
                    <a:pt x="229" y="1469"/>
                    <a:pt x="236" y="1469"/>
                    <a:pt x="243" y="1467"/>
                  </a:cubicBezTo>
                  <a:cubicBezTo>
                    <a:pt x="390" y="1425"/>
                    <a:pt x="538" y="1362"/>
                    <a:pt x="685" y="1309"/>
                  </a:cubicBezTo>
                  <a:cubicBezTo>
                    <a:pt x="1719" y="950"/>
                    <a:pt x="2700" y="444"/>
                    <a:pt x="3786" y="212"/>
                  </a:cubicBezTo>
                  <a:cubicBezTo>
                    <a:pt x="3871" y="191"/>
                    <a:pt x="3871" y="75"/>
                    <a:pt x="3765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5" name="Google Shape;835;p6"/>
            <p:cNvSpPr/>
            <p:nvPr/>
          </p:nvSpPr>
          <p:spPr>
            <a:xfrm>
              <a:off x="1730825" y="4544625"/>
              <a:ext cx="17950" cy="97300"/>
            </a:xfrm>
            <a:custGeom>
              <a:avLst/>
              <a:gdLst/>
              <a:ahLst/>
              <a:cxnLst/>
              <a:rect l="l" t="t" r="r" b="b"/>
              <a:pathLst>
                <a:path w="718" h="3892" extrusionOk="0">
                  <a:moveTo>
                    <a:pt x="633" y="0"/>
                  </a:moveTo>
                  <a:cubicBezTo>
                    <a:pt x="580" y="63"/>
                    <a:pt x="496" y="116"/>
                    <a:pt x="486" y="190"/>
                  </a:cubicBezTo>
                  <a:cubicBezTo>
                    <a:pt x="179" y="1329"/>
                    <a:pt x="85" y="2499"/>
                    <a:pt x="0" y="3670"/>
                  </a:cubicBezTo>
                  <a:cubicBezTo>
                    <a:pt x="0" y="3713"/>
                    <a:pt x="53" y="3765"/>
                    <a:pt x="116" y="3891"/>
                  </a:cubicBezTo>
                  <a:cubicBezTo>
                    <a:pt x="327" y="3206"/>
                    <a:pt x="306" y="2563"/>
                    <a:pt x="411" y="1941"/>
                  </a:cubicBezTo>
                  <a:cubicBezTo>
                    <a:pt x="507" y="1308"/>
                    <a:pt x="612" y="685"/>
                    <a:pt x="718" y="52"/>
                  </a:cubicBezTo>
                  <a:cubicBezTo>
                    <a:pt x="686" y="42"/>
                    <a:pt x="664" y="21"/>
                    <a:pt x="633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6" name="Google Shape;836;p6"/>
            <p:cNvSpPr/>
            <p:nvPr/>
          </p:nvSpPr>
          <p:spPr>
            <a:xfrm>
              <a:off x="1742150" y="4793000"/>
              <a:ext cx="19000" cy="95475"/>
            </a:xfrm>
            <a:custGeom>
              <a:avLst/>
              <a:gdLst/>
              <a:ahLst/>
              <a:cxnLst/>
              <a:rect l="l" t="t" r="r" b="b"/>
              <a:pathLst>
                <a:path w="760" h="3819" extrusionOk="0">
                  <a:moveTo>
                    <a:pt x="33" y="0"/>
                  </a:moveTo>
                  <a:cubicBezTo>
                    <a:pt x="22" y="95"/>
                    <a:pt x="1" y="179"/>
                    <a:pt x="1" y="253"/>
                  </a:cubicBezTo>
                  <a:cubicBezTo>
                    <a:pt x="64" y="1381"/>
                    <a:pt x="338" y="2478"/>
                    <a:pt x="528" y="3586"/>
                  </a:cubicBezTo>
                  <a:cubicBezTo>
                    <a:pt x="539" y="3638"/>
                    <a:pt x="591" y="3692"/>
                    <a:pt x="665" y="3818"/>
                  </a:cubicBezTo>
                  <a:cubicBezTo>
                    <a:pt x="718" y="3702"/>
                    <a:pt x="760" y="3659"/>
                    <a:pt x="750" y="3628"/>
                  </a:cubicBezTo>
                  <a:cubicBezTo>
                    <a:pt x="560" y="2436"/>
                    <a:pt x="370" y="1234"/>
                    <a:pt x="169" y="42"/>
                  </a:cubicBezTo>
                  <a:cubicBezTo>
                    <a:pt x="169" y="31"/>
                    <a:pt x="106" y="21"/>
                    <a:pt x="33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7" name="Google Shape;837;p6"/>
            <p:cNvSpPr/>
            <p:nvPr/>
          </p:nvSpPr>
          <p:spPr>
            <a:xfrm>
              <a:off x="1648275" y="4357925"/>
              <a:ext cx="81250" cy="38775"/>
            </a:xfrm>
            <a:custGeom>
              <a:avLst/>
              <a:gdLst/>
              <a:ahLst/>
              <a:cxnLst/>
              <a:rect l="l" t="t" r="r" b="b"/>
              <a:pathLst>
                <a:path w="3250" h="1551" extrusionOk="0">
                  <a:moveTo>
                    <a:pt x="3052" y="1"/>
                  </a:moveTo>
                  <a:cubicBezTo>
                    <a:pt x="2959" y="1"/>
                    <a:pt x="2874" y="49"/>
                    <a:pt x="2785" y="74"/>
                  </a:cubicBezTo>
                  <a:cubicBezTo>
                    <a:pt x="1952" y="328"/>
                    <a:pt x="1224" y="803"/>
                    <a:pt x="423" y="1129"/>
                  </a:cubicBezTo>
                  <a:cubicBezTo>
                    <a:pt x="338" y="1161"/>
                    <a:pt x="265" y="1214"/>
                    <a:pt x="202" y="1277"/>
                  </a:cubicBezTo>
                  <a:cubicBezTo>
                    <a:pt x="138" y="1351"/>
                    <a:pt x="1" y="1351"/>
                    <a:pt x="12" y="1551"/>
                  </a:cubicBezTo>
                  <a:cubicBezTo>
                    <a:pt x="360" y="1414"/>
                    <a:pt x="708" y="1319"/>
                    <a:pt x="1003" y="1140"/>
                  </a:cubicBezTo>
                  <a:cubicBezTo>
                    <a:pt x="1341" y="929"/>
                    <a:pt x="1710" y="792"/>
                    <a:pt x="2079" y="634"/>
                  </a:cubicBezTo>
                  <a:cubicBezTo>
                    <a:pt x="2406" y="507"/>
                    <a:pt x="2743" y="381"/>
                    <a:pt x="3070" y="243"/>
                  </a:cubicBezTo>
                  <a:cubicBezTo>
                    <a:pt x="3144" y="212"/>
                    <a:pt x="3186" y="149"/>
                    <a:pt x="3249" y="85"/>
                  </a:cubicBezTo>
                  <a:cubicBezTo>
                    <a:pt x="3178" y="22"/>
                    <a:pt x="3113" y="1"/>
                    <a:pt x="3052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8" name="Google Shape;838;p6"/>
            <p:cNvSpPr/>
            <p:nvPr/>
          </p:nvSpPr>
          <p:spPr>
            <a:xfrm>
              <a:off x="1625075" y="4343375"/>
              <a:ext cx="93375" cy="44125"/>
            </a:xfrm>
            <a:custGeom>
              <a:avLst/>
              <a:gdLst/>
              <a:ahLst/>
              <a:cxnLst/>
              <a:rect l="l" t="t" r="r" b="b"/>
              <a:pathLst>
                <a:path w="3735" h="1765" extrusionOk="0">
                  <a:moveTo>
                    <a:pt x="3632" y="1"/>
                  </a:moveTo>
                  <a:cubicBezTo>
                    <a:pt x="3627" y="1"/>
                    <a:pt x="3623" y="1"/>
                    <a:pt x="3619" y="3"/>
                  </a:cubicBezTo>
                  <a:cubicBezTo>
                    <a:pt x="2448" y="509"/>
                    <a:pt x="1277" y="1015"/>
                    <a:pt x="127" y="1574"/>
                  </a:cubicBezTo>
                  <a:cubicBezTo>
                    <a:pt x="96" y="1585"/>
                    <a:pt x="75" y="1638"/>
                    <a:pt x="1" y="1764"/>
                  </a:cubicBezTo>
                  <a:cubicBezTo>
                    <a:pt x="42" y="1761"/>
                    <a:pt x="78" y="1761"/>
                    <a:pt x="111" y="1761"/>
                  </a:cubicBezTo>
                  <a:cubicBezTo>
                    <a:pt x="140" y="1761"/>
                    <a:pt x="167" y="1761"/>
                    <a:pt x="191" y="1761"/>
                  </a:cubicBezTo>
                  <a:cubicBezTo>
                    <a:pt x="241" y="1761"/>
                    <a:pt x="281" y="1759"/>
                    <a:pt x="317" y="1743"/>
                  </a:cubicBezTo>
                  <a:cubicBezTo>
                    <a:pt x="1456" y="1216"/>
                    <a:pt x="2585" y="678"/>
                    <a:pt x="3724" y="140"/>
                  </a:cubicBezTo>
                  <a:cubicBezTo>
                    <a:pt x="3734" y="129"/>
                    <a:pt x="3734" y="66"/>
                    <a:pt x="3734" y="35"/>
                  </a:cubicBezTo>
                  <a:cubicBezTo>
                    <a:pt x="3698" y="25"/>
                    <a:pt x="3661" y="1"/>
                    <a:pt x="3632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9" name="Google Shape;839;p6"/>
            <p:cNvSpPr/>
            <p:nvPr/>
          </p:nvSpPr>
          <p:spPr>
            <a:xfrm>
              <a:off x="1944650" y="4609475"/>
              <a:ext cx="82550" cy="38000"/>
            </a:xfrm>
            <a:custGeom>
              <a:avLst/>
              <a:gdLst/>
              <a:ahLst/>
              <a:cxnLst/>
              <a:rect l="l" t="t" r="r" b="b"/>
              <a:pathLst>
                <a:path w="3302" h="1520" extrusionOk="0">
                  <a:moveTo>
                    <a:pt x="3302" y="1"/>
                  </a:moveTo>
                  <a:lnTo>
                    <a:pt x="3302" y="1"/>
                  </a:lnTo>
                  <a:cubicBezTo>
                    <a:pt x="3175" y="11"/>
                    <a:pt x="3059" y="1"/>
                    <a:pt x="2953" y="32"/>
                  </a:cubicBezTo>
                  <a:cubicBezTo>
                    <a:pt x="1952" y="348"/>
                    <a:pt x="1045" y="865"/>
                    <a:pt x="106" y="1276"/>
                  </a:cubicBezTo>
                  <a:cubicBezTo>
                    <a:pt x="0" y="1330"/>
                    <a:pt x="11" y="1414"/>
                    <a:pt x="127" y="1519"/>
                  </a:cubicBezTo>
                  <a:cubicBezTo>
                    <a:pt x="286" y="1456"/>
                    <a:pt x="497" y="1414"/>
                    <a:pt x="654" y="1308"/>
                  </a:cubicBezTo>
                  <a:cubicBezTo>
                    <a:pt x="1076" y="1002"/>
                    <a:pt x="1561" y="855"/>
                    <a:pt x="2036" y="665"/>
                  </a:cubicBezTo>
                  <a:cubicBezTo>
                    <a:pt x="2384" y="528"/>
                    <a:pt x="2732" y="401"/>
                    <a:pt x="3080" y="264"/>
                  </a:cubicBezTo>
                  <a:cubicBezTo>
                    <a:pt x="3175" y="222"/>
                    <a:pt x="3291" y="190"/>
                    <a:pt x="3302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0" name="Google Shape;840;p6"/>
            <p:cNvSpPr/>
            <p:nvPr/>
          </p:nvSpPr>
          <p:spPr>
            <a:xfrm>
              <a:off x="2297700" y="4900300"/>
              <a:ext cx="97600" cy="25250"/>
            </a:xfrm>
            <a:custGeom>
              <a:avLst/>
              <a:gdLst/>
              <a:ahLst/>
              <a:cxnLst/>
              <a:rect l="l" t="t" r="r" b="b"/>
              <a:pathLst>
                <a:path w="3904" h="1010" extrusionOk="0">
                  <a:moveTo>
                    <a:pt x="3903" y="0"/>
                  </a:moveTo>
                  <a:cubicBezTo>
                    <a:pt x="2827" y="0"/>
                    <a:pt x="1888" y="349"/>
                    <a:pt x="929" y="528"/>
                  </a:cubicBezTo>
                  <a:cubicBezTo>
                    <a:pt x="634" y="581"/>
                    <a:pt x="327" y="675"/>
                    <a:pt x="1" y="1003"/>
                  </a:cubicBezTo>
                  <a:cubicBezTo>
                    <a:pt x="48" y="1007"/>
                    <a:pt x="92" y="1010"/>
                    <a:pt x="135" y="1010"/>
                  </a:cubicBezTo>
                  <a:cubicBezTo>
                    <a:pt x="463" y="1010"/>
                    <a:pt x="663" y="878"/>
                    <a:pt x="887" y="813"/>
                  </a:cubicBezTo>
                  <a:cubicBezTo>
                    <a:pt x="1140" y="739"/>
                    <a:pt x="1393" y="686"/>
                    <a:pt x="1656" y="623"/>
                  </a:cubicBezTo>
                  <a:cubicBezTo>
                    <a:pt x="1888" y="570"/>
                    <a:pt x="2120" y="507"/>
                    <a:pt x="2363" y="454"/>
                  </a:cubicBezTo>
                  <a:cubicBezTo>
                    <a:pt x="2616" y="401"/>
                    <a:pt x="2891" y="380"/>
                    <a:pt x="3144" y="296"/>
                  </a:cubicBezTo>
                  <a:cubicBezTo>
                    <a:pt x="3365" y="211"/>
                    <a:pt x="3671" y="338"/>
                    <a:pt x="3903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1" name="Google Shape;841;p6"/>
            <p:cNvSpPr/>
            <p:nvPr/>
          </p:nvSpPr>
          <p:spPr>
            <a:xfrm>
              <a:off x="1536500" y="4669325"/>
              <a:ext cx="36400" cy="88075"/>
            </a:xfrm>
            <a:custGeom>
              <a:avLst/>
              <a:gdLst/>
              <a:ahLst/>
              <a:cxnLst/>
              <a:rect l="l" t="t" r="r" b="b"/>
              <a:pathLst>
                <a:path w="1456" h="3523" extrusionOk="0">
                  <a:moveTo>
                    <a:pt x="0" y="0"/>
                  </a:moveTo>
                  <a:lnTo>
                    <a:pt x="0" y="0"/>
                  </a:lnTo>
                  <a:cubicBezTo>
                    <a:pt x="21" y="127"/>
                    <a:pt x="32" y="253"/>
                    <a:pt x="74" y="370"/>
                  </a:cubicBezTo>
                  <a:cubicBezTo>
                    <a:pt x="148" y="602"/>
                    <a:pt x="274" y="823"/>
                    <a:pt x="317" y="1055"/>
                  </a:cubicBezTo>
                  <a:cubicBezTo>
                    <a:pt x="391" y="1593"/>
                    <a:pt x="612" y="2067"/>
                    <a:pt x="802" y="2564"/>
                  </a:cubicBezTo>
                  <a:cubicBezTo>
                    <a:pt x="928" y="2901"/>
                    <a:pt x="1129" y="3175"/>
                    <a:pt x="1413" y="3523"/>
                  </a:cubicBezTo>
                  <a:cubicBezTo>
                    <a:pt x="1456" y="3080"/>
                    <a:pt x="1171" y="2890"/>
                    <a:pt x="1097" y="2606"/>
                  </a:cubicBezTo>
                  <a:cubicBezTo>
                    <a:pt x="1013" y="2310"/>
                    <a:pt x="865" y="2025"/>
                    <a:pt x="770" y="1741"/>
                  </a:cubicBezTo>
                  <a:cubicBezTo>
                    <a:pt x="665" y="1425"/>
                    <a:pt x="581" y="1097"/>
                    <a:pt x="464" y="792"/>
                  </a:cubicBezTo>
                  <a:cubicBezTo>
                    <a:pt x="370" y="507"/>
                    <a:pt x="359" y="190"/>
                    <a:pt x="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2" name="Google Shape;842;p6"/>
            <p:cNvSpPr/>
            <p:nvPr/>
          </p:nvSpPr>
          <p:spPr>
            <a:xfrm>
              <a:off x="1763000" y="4824625"/>
              <a:ext cx="19000" cy="91800"/>
            </a:xfrm>
            <a:custGeom>
              <a:avLst/>
              <a:gdLst/>
              <a:ahLst/>
              <a:cxnLst/>
              <a:rect l="l" t="t" r="r" b="b"/>
              <a:pathLst>
                <a:path w="760" h="3672" extrusionOk="0">
                  <a:moveTo>
                    <a:pt x="52" y="1"/>
                  </a:moveTo>
                  <a:cubicBezTo>
                    <a:pt x="0" y="580"/>
                    <a:pt x="380" y="2774"/>
                    <a:pt x="717" y="3671"/>
                  </a:cubicBezTo>
                  <a:cubicBezTo>
                    <a:pt x="760" y="3259"/>
                    <a:pt x="369" y="812"/>
                    <a:pt x="158" y="43"/>
                  </a:cubicBezTo>
                  <a:cubicBezTo>
                    <a:pt x="158" y="22"/>
                    <a:pt x="95" y="11"/>
                    <a:pt x="52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3" name="Google Shape;843;p6"/>
            <p:cNvSpPr/>
            <p:nvPr/>
          </p:nvSpPr>
          <p:spPr>
            <a:xfrm>
              <a:off x="2276350" y="5085125"/>
              <a:ext cx="37975" cy="88500"/>
            </a:xfrm>
            <a:custGeom>
              <a:avLst/>
              <a:gdLst/>
              <a:ahLst/>
              <a:cxnLst/>
              <a:rect l="l" t="t" r="r" b="b"/>
              <a:pathLst>
                <a:path w="1519" h="3540" extrusionOk="0">
                  <a:moveTo>
                    <a:pt x="159" y="1"/>
                  </a:moveTo>
                  <a:cubicBezTo>
                    <a:pt x="0" y="444"/>
                    <a:pt x="42" y="760"/>
                    <a:pt x="127" y="1045"/>
                  </a:cubicBezTo>
                  <a:cubicBezTo>
                    <a:pt x="391" y="1909"/>
                    <a:pt x="760" y="2732"/>
                    <a:pt x="1308" y="3460"/>
                  </a:cubicBezTo>
                  <a:cubicBezTo>
                    <a:pt x="1344" y="3508"/>
                    <a:pt x="1384" y="3539"/>
                    <a:pt x="1425" y="3539"/>
                  </a:cubicBezTo>
                  <a:cubicBezTo>
                    <a:pt x="1456" y="3539"/>
                    <a:pt x="1487" y="3522"/>
                    <a:pt x="1519" y="3481"/>
                  </a:cubicBezTo>
                  <a:cubicBezTo>
                    <a:pt x="454" y="1382"/>
                    <a:pt x="538" y="1625"/>
                    <a:pt x="15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4" name="Google Shape;844;p6"/>
            <p:cNvSpPr/>
            <p:nvPr/>
          </p:nvSpPr>
          <p:spPr>
            <a:xfrm>
              <a:off x="1621675" y="4338400"/>
              <a:ext cx="77775" cy="34850"/>
            </a:xfrm>
            <a:custGeom>
              <a:avLst/>
              <a:gdLst/>
              <a:ahLst/>
              <a:cxnLst/>
              <a:rect l="l" t="t" r="r" b="b"/>
              <a:pathLst>
                <a:path w="3111" h="1394" extrusionOk="0">
                  <a:moveTo>
                    <a:pt x="2902" y="0"/>
                  </a:moveTo>
                  <a:cubicBezTo>
                    <a:pt x="2898" y="0"/>
                    <a:pt x="2894" y="1"/>
                    <a:pt x="2890" y="2"/>
                  </a:cubicBezTo>
                  <a:cubicBezTo>
                    <a:pt x="1866" y="328"/>
                    <a:pt x="875" y="719"/>
                    <a:pt x="0" y="1394"/>
                  </a:cubicBezTo>
                  <a:cubicBezTo>
                    <a:pt x="85" y="1383"/>
                    <a:pt x="169" y="1394"/>
                    <a:pt x="242" y="1362"/>
                  </a:cubicBezTo>
                  <a:cubicBezTo>
                    <a:pt x="643" y="1183"/>
                    <a:pt x="1044" y="993"/>
                    <a:pt x="1445" y="824"/>
                  </a:cubicBezTo>
                  <a:cubicBezTo>
                    <a:pt x="1888" y="634"/>
                    <a:pt x="2352" y="466"/>
                    <a:pt x="2806" y="286"/>
                  </a:cubicBezTo>
                  <a:cubicBezTo>
                    <a:pt x="2890" y="255"/>
                    <a:pt x="2974" y="180"/>
                    <a:pt x="3111" y="96"/>
                  </a:cubicBezTo>
                  <a:cubicBezTo>
                    <a:pt x="3006" y="48"/>
                    <a:pt x="2944" y="0"/>
                    <a:pt x="2902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5" name="Google Shape;845;p6"/>
            <p:cNvSpPr/>
            <p:nvPr/>
          </p:nvSpPr>
          <p:spPr>
            <a:xfrm>
              <a:off x="2290850" y="4883100"/>
              <a:ext cx="81250" cy="19600"/>
            </a:xfrm>
            <a:custGeom>
              <a:avLst/>
              <a:gdLst/>
              <a:ahLst/>
              <a:cxnLst/>
              <a:rect l="l" t="t" r="r" b="b"/>
              <a:pathLst>
                <a:path w="3250" h="784" extrusionOk="0">
                  <a:moveTo>
                    <a:pt x="3015" y="0"/>
                  </a:moveTo>
                  <a:cubicBezTo>
                    <a:pt x="2943" y="0"/>
                    <a:pt x="2873" y="3"/>
                    <a:pt x="2806" y="13"/>
                  </a:cubicBezTo>
                  <a:cubicBezTo>
                    <a:pt x="1878" y="203"/>
                    <a:pt x="939" y="309"/>
                    <a:pt x="32" y="583"/>
                  </a:cubicBezTo>
                  <a:cubicBezTo>
                    <a:pt x="22" y="583"/>
                    <a:pt x="11" y="615"/>
                    <a:pt x="11" y="636"/>
                  </a:cubicBezTo>
                  <a:cubicBezTo>
                    <a:pt x="1" y="657"/>
                    <a:pt x="11" y="678"/>
                    <a:pt x="32" y="784"/>
                  </a:cubicBezTo>
                  <a:cubicBezTo>
                    <a:pt x="1108" y="573"/>
                    <a:pt x="2141" y="362"/>
                    <a:pt x="3175" y="161"/>
                  </a:cubicBezTo>
                  <a:cubicBezTo>
                    <a:pt x="3196" y="151"/>
                    <a:pt x="3217" y="88"/>
                    <a:pt x="3249" y="3"/>
                  </a:cubicBezTo>
                  <a:cubicBezTo>
                    <a:pt x="3168" y="3"/>
                    <a:pt x="3090" y="0"/>
                    <a:pt x="3015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6" name="Google Shape;846;p6"/>
            <p:cNvSpPr/>
            <p:nvPr/>
          </p:nvSpPr>
          <p:spPr>
            <a:xfrm>
              <a:off x="1902450" y="4967800"/>
              <a:ext cx="31150" cy="77000"/>
            </a:xfrm>
            <a:custGeom>
              <a:avLst/>
              <a:gdLst/>
              <a:ahLst/>
              <a:cxnLst/>
              <a:rect l="l" t="t" r="r" b="b"/>
              <a:pathLst>
                <a:path w="1246" h="3080" extrusionOk="0">
                  <a:moveTo>
                    <a:pt x="12" y="0"/>
                  </a:moveTo>
                  <a:lnTo>
                    <a:pt x="12" y="0"/>
                  </a:lnTo>
                  <a:cubicBezTo>
                    <a:pt x="22" y="243"/>
                    <a:pt x="1" y="412"/>
                    <a:pt x="54" y="549"/>
                  </a:cubicBezTo>
                  <a:cubicBezTo>
                    <a:pt x="328" y="1361"/>
                    <a:pt x="645" y="2152"/>
                    <a:pt x="1024" y="3080"/>
                  </a:cubicBezTo>
                  <a:cubicBezTo>
                    <a:pt x="1245" y="2711"/>
                    <a:pt x="1067" y="2531"/>
                    <a:pt x="1003" y="2342"/>
                  </a:cubicBezTo>
                  <a:cubicBezTo>
                    <a:pt x="950" y="2152"/>
                    <a:pt x="866" y="1973"/>
                    <a:pt x="792" y="1783"/>
                  </a:cubicBezTo>
                  <a:cubicBezTo>
                    <a:pt x="718" y="1582"/>
                    <a:pt x="634" y="1371"/>
                    <a:pt x="549" y="1171"/>
                  </a:cubicBezTo>
                  <a:cubicBezTo>
                    <a:pt x="486" y="981"/>
                    <a:pt x="423" y="792"/>
                    <a:pt x="338" y="612"/>
                  </a:cubicBezTo>
                  <a:cubicBezTo>
                    <a:pt x="254" y="433"/>
                    <a:pt x="244" y="211"/>
                    <a:pt x="12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7" name="Google Shape;847;p6"/>
            <p:cNvSpPr/>
            <p:nvPr/>
          </p:nvSpPr>
          <p:spPr>
            <a:xfrm>
              <a:off x="1802275" y="4703875"/>
              <a:ext cx="10025" cy="83600"/>
            </a:xfrm>
            <a:custGeom>
              <a:avLst/>
              <a:gdLst/>
              <a:ahLst/>
              <a:cxnLst/>
              <a:rect l="l" t="t" r="r" b="b"/>
              <a:pathLst>
                <a:path w="401" h="3344" extrusionOk="0">
                  <a:moveTo>
                    <a:pt x="243" y="0"/>
                  </a:moveTo>
                  <a:cubicBezTo>
                    <a:pt x="85" y="453"/>
                    <a:pt x="0" y="2457"/>
                    <a:pt x="117" y="3343"/>
                  </a:cubicBezTo>
                  <a:cubicBezTo>
                    <a:pt x="296" y="2774"/>
                    <a:pt x="401" y="960"/>
                    <a:pt x="338" y="53"/>
                  </a:cubicBezTo>
                  <a:cubicBezTo>
                    <a:pt x="338" y="32"/>
                    <a:pt x="274" y="21"/>
                    <a:pt x="243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8" name="Google Shape;848;p6"/>
            <p:cNvSpPr/>
            <p:nvPr/>
          </p:nvSpPr>
          <p:spPr>
            <a:xfrm>
              <a:off x="1987625" y="4754500"/>
              <a:ext cx="14000" cy="91250"/>
            </a:xfrm>
            <a:custGeom>
              <a:avLst/>
              <a:gdLst/>
              <a:ahLst/>
              <a:cxnLst/>
              <a:rect l="l" t="t" r="r" b="b"/>
              <a:pathLst>
                <a:path w="560" h="3650" extrusionOk="0">
                  <a:moveTo>
                    <a:pt x="128" y="0"/>
                  </a:moveTo>
                  <a:cubicBezTo>
                    <a:pt x="53" y="169"/>
                    <a:pt x="1" y="232"/>
                    <a:pt x="11" y="275"/>
                  </a:cubicBezTo>
                  <a:cubicBezTo>
                    <a:pt x="117" y="1350"/>
                    <a:pt x="233" y="2415"/>
                    <a:pt x="349" y="3491"/>
                  </a:cubicBezTo>
                  <a:cubicBezTo>
                    <a:pt x="360" y="3544"/>
                    <a:pt x="423" y="3586"/>
                    <a:pt x="465" y="3650"/>
                  </a:cubicBezTo>
                  <a:cubicBezTo>
                    <a:pt x="560" y="3196"/>
                    <a:pt x="391" y="1234"/>
                    <a:pt x="128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9" name="Google Shape;849;p6"/>
            <p:cNvSpPr/>
            <p:nvPr/>
          </p:nvSpPr>
          <p:spPr>
            <a:xfrm>
              <a:off x="1554950" y="4613425"/>
              <a:ext cx="12425" cy="78600"/>
            </a:xfrm>
            <a:custGeom>
              <a:avLst/>
              <a:gdLst/>
              <a:ahLst/>
              <a:cxnLst/>
              <a:rect l="l" t="t" r="r" b="b"/>
              <a:pathLst>
                <a:path w="497" h="3144" extrusionOk="0">
                  <a:moveTo>
                    <a:pt x="64" y="0"/>
                  </a:moveTo>
                  <a:lnTo>
                    <a:pt x="64" y="0"/>
                  </a:lnTo>
                  <a:cubicBezTo>
                    <a:pt x="0" y="1097"/>
                    <a:pt x="148" y="2100"/>
                    <a:pt x="328" y="3091"/>
                  </a:cubicBezTo>
                  <a:cubicBezTo>
                    <a:pt x="328" y="3112"/>
                    <a:pt x="401" y="3122"/>
                    <a:pt x="443" y="3143"/>
                  </a:cubicBezTo>
                  <a:cubicBezTo>
                    <a:pt x="464" y="3080"/>
                    <a:pt x="497" y="3017"/>
                    <a:pt x="486" y="2954"/>
                  </a:cubicBezTo>
                  <a:cubicBezTo>
                    <a:pt x="412" y="2036"/>
                    <a:pt x="328" y="1108"/>
                    <a:pt x="232" y="180"/>
                  </a:cubicBezTo>
                  <a:cubicBezTo>
                    <a:pt x="232" y="138"/>
                    <a:pt x="159" y="106"/>
                    <a:pt x="6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0" name="Google Shape;850;p6"/>
            <p:cNvSpPr/>
            <p:nvPr/>
          </p:nvSpPr>
          <p:spPr>
            <a:xfrm>
              <a:off x="1569725" y="4286900"/>
              <a:ext cx="70675" cy="30975"/>
            </a:xfrm>
            <a:custGeom>
              <a:avLst/>
              <a:gdLst/>
              <a:ahLst/>
              <a:cxnLst/>
              <a:rect l="l" t="t" r="r" b="b"/>
              <a:pathLst>
                <a:path w="2827" h="1239" extrusionOk="0">
                  <a:moveTo>
                    <a:pt x="2737" y="1"/>
                  </a:moveTo>
                  <a:cubicBezTo>
                    <a:pt x="2386" y="1"/>
                    <a:pt x="2084" y="164"/>
                    <a:pt x="1783" y="300"/>
                  </a:cubicBezTo>
                  <a:cubicBezTo>
                    <a:pt x="1382" y="480"/>
                    <a:pt x="981" y="669"/>
                    <a:pt x="581" y="848"/>
                  </a:cubicBezTo>
                  <a:cubicBezTo>
                    <a:pt x="433" y="912"/>
                    <a:pt x="285" y="965"/>
                    <a:pt x="148" y="1028"/>
                  </a:cubicBezTo>
                  <a:cubicBezTo>
                    <a:pt x="74" y="1070"/>
                    <a:pt x="0" y="1133"/>
                    <a:pt x="95" y="1239"/>
                  </a:cubicBezTo>
                  <a:cubicBezTo>
                    <a:pt x="633" y="1144"/>
                    <a:pt x="2173" y="490"/>
                    <a:pt x="2827" y="5"/>
                  </a:cubicBezTo>
                  <a:cubicBezTo>
                    <a:pt x="2796" y="2"/>
                    <a:pt x="2766" y="1"/>
                    <a:pt x="273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1" name="Google Shape;851;p6"/>
            <p:cNvSpPr/>
            <p:nvPr/>
          </p:nvSpPr>
          <p:spPr>
            <a:xfrm>
              <a:off x="2077000" y="4687350"/>
              <a:ext cx="75450" cy="26025"/>
            </a:xfrm>
            <a:custGeom>
              <a:avLst/>
              <a:gdLst/>
              <a:ahLst/>
              <a:cxnLst/>
              <a:rect l="l" t="t" r="r" b="b"/>
              <a:pathLst>
                <a:path w="3018" h="1041" extrusionOk="0">
                  <a:moveTo>
                    <a:pt x="2755" y="1"/>
                  </a:moveTo>
                  <a:cubicBezTo>
                    <a:pt x="2700" y="1"/>
                    <a:pt x="2651" y="4"/>
                    <a:pt x="2606" y="18"/>
                  </a:cubicBezTo>
                  <a:cubicBezTo>
                    <a:pt x="2311" y="113"/>
                    <a:pt x="2026" y="261"/>
                    <a:pt x="1731" y="313"/>
                  </a:cubicBezTo>
                  <a:cubicBezTo>
                    <a:pt x="1203" y="408"/>
                    <a:pt x="718" y="629"/>
                    <a:pt x="233" y="809"/>
                  </a:cubicBezTo>
                  <a:cubicBezTo>
                    <a:pt x="138" y="851"/>
                    <a:pt x="75" y="936"/>
                    <a:pt x="1" y="1009"/>
                  </a:cubicBezTo>
                  <a:cubicBezTo>
                    <a:pt x="77" y="1031"/>
                    <a:pt x="147" y="1041"/>
                    <a:pt x="213" y="1041"/>
                  </a:cubicBezTo>
                  <a:cubicBezTo>
                    <a:pt x="303" y="1041"/>
                    <a:pt x="386" y="1023"/>
                    <a:pt x="465" y="999"/>
                  </a:cubicBezTo>
                  <a:cubicBezTo>
                    <a:pt x="1130" y="767"/>
                    <a:pt x="1752" y="439"/>
                    <a:pt x="2459" y="334"/>
                  </a:cubicBezTo>
                  <a:cubicBezTo>
                    <a:pt x="2648" y="313"/>
                    <a:pt x="2838" y="250"/>
                    <a:pt x="3017" y="7"/>
                  </a:cubicBezTo>
                  <a:cubicBezTo>
                    <a:pt x="2914" y="7"/>
                    <a:pt x="2829" y="1"/>
                    <a:pt x="2755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2" name="Google Shape;852;p6"/>
            <p:cNvSpPr/>
            <p:nvPr/>
          </p:nvSpPr>
          <p:spPr>
            <a:xfrm>
              <a:off x="1880575" y="4708100"/>
              <a:ext cx="5850" cy="77525"/>
            </a:xfrm>
            <a:custGeom>
              <a:avLst/>
              <a:gdLst/>
              <a:ahLst/>
              <a:cxnLst/>
              <a:rect l="l" t="t" r="r" b="b"/>
              <a:pathLst>
                <a:path w="234" h="3101" extrusionOk="0">
                  <a:moveTo>
                    <a:pt x="95" y="0"/>
                  </a:moveTo>
                  <a:cubicBezTo>
                    <a:pt x="64" y="31"/>
                    <a:pt x="1" y="52"/>
                    <a:pt x="1" y="74"/>
                  </a:cubicBezTo>
                  <a:lnTo>
                    <a:pt x="32" y="2795"/>
                  </a:lnTo>
                  <a:cubicBezTo>
                    <a:pt x="43" y="2890"/>
                    <a:pt x="85" y="2984"/>
                    <a:pt x="106" y="3101"/>
                  </a:cubicBezTo>
                  <a:cubicBezTo>
                    <a:pt x="180" y="3048"/>
                    <a:pt x="233" y="3027"/>
                    <a:pt x="233" y="2995"/>
                  </a:cubicBezTo>
                  <a:cubicBezTo>
                    <a:pt x="222" y="2025"/>
                    <a:pt x="212" y="1055"/>
                    <a:pt x="191" y="84"/>
                  </a:cubicBezTo>
                  <a:cubicBezTo>
                    <a:pt x="191" y="52"/>
                    <a:pt x="128" y="31"/>
                    <a:pt x="95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3" name="Google Shape;853;p6"/>
            <p:cNvSpPr/>
            <p:nvPr/>
          </p:nvSpPr>
          <p:spPr>
            <a:xfrm>
              <a:off x="2417425" y="5013150"/>
              <a:ext cx="73325" cy="5525"/>
            </a:xfrm>
            <a:custGeom>
              <a:avLst/>
              <a:gdLst/>
              <a:ahLst/>
              <a:cxnLst/>
              <a:rect l="l" t="t" r="r" b="b"/>
              <a:pathLst>
                <a:path w="2933" h="221" extrusionOk="0">
                  <a:moveTo>
                    <a:pt x="137" y="0"/>
                  </a:moveTo>
                  <a:cubicBezTo>
                    <a:pt x="106" y="0"/>
                    <a:pt x="73" y="85"/>
                    <a:pt x="0" y="180"/>
                  </a:cubicBezTo>
                  <a:cubicBezTo>
                    <a:pt x="401" y="210"/>
                    <a:pt x="792" y="221"/>
                    <a:pt x="1184" y="221"/>
                  </a:cubicBezTo>
                  <a:cubicBezTo>
                    <a:pt x="1751" y="221"/>
                    <a:pt x="2321" y="198"/>
                    <a:pt x="2932" y="180"/>
                  </a:cubicBezTo>
                  <a:cubicBezTo>
                    <a:pt x="2773" y="53"/>
                    <a:pt x="2742" y="0"/>
                    <a:pt x="271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4" name="Google Shape;854;p6"/>
            <p:cNvSpPr/>
            <p:nvPr/>
          </p:nvSpPr>
          <p:spPr>
            <a:xfrm>
              <a:off x="2181700" y="4817425"/>
              <a:ext cx="73850" cy="29050"/>
            </a:xfrm>
            <a:custGeom>
              <a:avLst/>
              <a:gdLst/>
              <a:ahLst/>
              <a:cxnLst/>
              <a:rect l="l" t="t" r="r" b="b"/>
              <a:pathLst>
                <a:path w="2954" h="1162" extrusionOk="0">
                  <a:moveTo>
                    <a:pt x="2898" y="1"/>
                  </a:moveTo>
                  <a:cubicBezTo>
                    <a:pt x="2895" y="1"/>
                    <a:pt x="2892" y="2"/>
                    <a:pt x="2890" y="4"/>
                  </a:cubicBezTo>
                  <a:cubicBezTo>
                    <a:pt x="1951" y="320"/>
                    <a:pt x="1013" y="636"/>
                    <a:pt x="74" y="964"/>
                  </a:cubicBezTo>
                  <a:cubicBezTo>
                    <a:pt x="42" y="974"/>
                    <a:pt x="32" y="1058"/>
                    <a:pt x="0" y="1133"/>
                  </a:cubicBezTo>
                  <a:cubicBezTo>
                    <a:pt x="52" y="1153"/>
                    <a:pt x="98" y="1161"/>
                    <a:pt x="143" y="1161"/>
                  </a:cubicBezTo>
                  <a:cubicBezTo>
                    <a:pt x="235" y="1161"/>
                    <a:pt x="316" y="1126"/>
                    <a:pt x="401" y="1090"/>
                  </a:cubicBezTo>
                  <a:cubicBezTo>
                    <a:pt x="1139" y="805"/>
                    <a:pt x="1878" y="510"/>
                    <a:pt x="2616" y="215"/>
                  </a:cubicBezTo>
                  <a:cubicBezTo>
                    <a:pt x="2727" y="164"/>
                    <a:pt x="2829" y="84"/>
                    <a:pt x="2930" y="12"/>
                  </a:cubicBezTo>
                  <a:lnTo>
                    <a:pt x="2930" y="12"/>
                  </a:lnTo>
                  <a:cubicBezTo>
                    <a:pt x="2938" y="17"/>
                    <a:pt x="2946" y="21"/>
                    <a:pt x="2953" y="25"/>
                  </a:cubicBezTo>
                  <a:lnTo>
                    <a:pt x="2942" y="4"/>
                  </a:lnTo>
                  <a:cubicBezTo>
                    <a:pt x="2938" y="7"/>
                    <a:pt x="2934" y="9"/>
                    <a:pt x="2930" y="12"/>
                  </a:cubicBezTo>
                  <a:lnTo>
                    <a:pt x="2930" y="12"/>
                  </a:lnTo>
                  <a:cubicBezTo>
                    <a:pt x="2918" y="6"/>
                    <a:pt x="2906" y="1"/>
                    <a:pt x="289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5" name="Google Shape;855;p6"/>
            <p:cNvSpPr/>
            <p:nvPr/>
          </p:nvSpPr>
          <p:spPr>
            <a:xfrm>
              <a:off x="1787775" y="4852825"/>
              <a:ext cx="16100" cy="69400"/>
            </a:xfrm>
            <a:custGeom>
              <a:avLst/>
              <a:gdLst/>
              <a:ahLst/>
              <a:cxnLst/>
              <a:rect l="l" t="t" r="r" b="b"/>
              <a:pathLst>
                <a:path w="644" h="2776" extrusionOk="0">
                  <a:moveTo>
                    <a:pt x="64" y="1"/>
                  </a:moveTo>
                  <a:cubicBezTo>
                    <a:pt x="43" y="54"/>
                    <a:pt x="1" y="117"/>
                    <a:pt x="11" y="170"/>
                  </a:cubicBezTo>
                  <a:cubicBezTo>
                    <a:pt x="169" y="1045"/>
                    <a:pt x="317" y="1931"/>
                    <a:pt x="601" y="2775"/>
                  </a:cubicBezTo>
                  <a:cubicBezTo>
                    <a:pt x="643" y="1931"/>
                    <a:pt x="390" y="1130"/>
                    <a:pt x="254" y="317"/>
                  </a:cubicBezTo>
                  <a:cubicBezTo>
                    <a:pt x="243" y="212"/>
                    <a:pt x="233" y="54"/>
                    <a:pt x="6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6" name="Google Shape;856;p6"/>
            <p:cNvSpPr/>
            <p:nvPr/>
          </p:nvSpPr>
          <p:spPr>
            <a:xfrm>
              <a:off x="2064875" y="5053750"/>
              <a:ext cx="26925" cy="61725"/>
            </a:xfrm>
            <a:custGeom>
              <a:avLst/>
              <a:gdLst/>
              <a:ahLst/>
              <a:cxnLst/>
              <a:rect l="l" t="t" r="r" b="b"/>
              <a:pathLst>
                <a:path w="1077" h="2469" extrusionOk="0">
                  <a:moveTo>
                    <a:pt x="64" y="0"/>
                  </a:moveTo>
                  <a:cubicBezTo>
                    <a:pt x="43" y="85"/>
                    <a:pt x="1" y="138"/>
                    <a:pt x="12" y="159"/>
                  </a:cubicBezTo>
                  <a:cubicBezTo>
                    <a:pt x="286" y="886"/>
                    <a:pt x="560" y="1615"/>
                    <a:pt x="834" y="2332"/>
                  </a:cubicBezTo>
                  <a:cubicBezTo>
                    <a:pt x="855" y="2384"/>
                    <a:pt x="919" y="2426"/>
                    <a:pt x="961" y="2468"/>
                  </a:cubicBezTo>
                  <a:cubicBezTo>
                    <a:pt x="1003" y="2458"/>
                    <a:pt x="1034" y="2437"/>
                    <a:pt x="1076" y="2426"/>
                  </a:cubicBezTo>
                  <a:cubicBezTo>
                    <a:pt x="1055" y="2332"/>
                    <a:pt x="1045" y="2226"/>
                    <a:pt x="1013" y="2131"/>
                  </a:cubicBezTo>
                  <a:cubicBezTo>
                    <a:pt x="834" y="1657"/>
                    <a:pt x="644" y="1182"/>
                    <a:pt x="465" y="708"/>
                  </a:cubicBezTo>
                  <a:cubicBezTo>
                    <a:pt x="391" y="518"/>
                    <a:pt x="328" y="328"/>
                    <a:pt x="244" y="148"/>
                  </a:cubicBezTo>
                  <a:cubicBezTo>
                    <a:pt x="223" y="85"/>
                    <a:pt x="138" y="54"/>
                    <a:pt x="6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7" name="Google Shape;857;p6"/>
            <p:cNvSpPr/>
            <p:nvPr/>
          </p:nvSpPr>
          <p:spPr>
            <a:xfrm>
              <a:off x="2298500" y="5098850"/>
              <a:ext cx="23225" cy="61975"/>
            </a:xfrm>
            <a:custGeom>
              <a:avLst/>
              <a:gdLst/>
              <a:ahLst/>
              <a:cxnLst/>
              <a:rect l="l" t="t" r="r" b="b"/>
              <a:pathLst>
                <a:path w="929" h="2479" extrusionOk="0">
                  <a:moveTo>
                    <a:pt x="95" y="0"/>
                  </a:moveTo>
                  <a:cubicBezTo>
                    <a:pt x="53" y="53"/>
                    <a:pt x="0" y="85"/>
                    <a:pt x="11" y="106"/>
                  </a:cubicBezTo>
                  <a:cubicBezTo>
                    <a:pt x="201" y="791"/>
                    <a:pt x="306" y="1498"/>
                    <a:pt x="633" y="2131"/>
                  </a:cubicBezTo>
                  <a:cubicBezTo>
                    <a:pt x="707" y="2257"/>
                    <a:pt x="802" y="2363"/>
                    <a:pt x="897" y="2478"/>
                  </a:cubicBezTo>
                  <a:cubicBezTo>
                    <a:pt x="928" y="2300"/>
                    <a:pt x="897" y="2152"/>
                    <a:pt x="855" y="2014"/>
                  </a:cubicBezTo>
                  <a:cubicBezTo>
                    <a:pt x="633" y="1382"/>
                    <a:pt x="316" y="791"/>
                    <a:pt x="222" y="127"/>
                  </a:cubicBezTo>
                  <a:cubicBezTo>
                    <a:pt x="211" y="85"/>
                    <a:pt x="138" y="43"/>
                    <a:pt x="95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8" name="Google Shape;858;p6"/>
            <p:cNvSpPr/>
            <p:nvPr/>
          </p:nvSpPr>
          <p:spPr>
            <a:xfrm>
              <a:off x="2438750" y="5026925"/>
              <a:ext cx="58850" cy="6275"/>
            </a:xfrm>
            <a:custGeom>
              <a:avLst/>
              <a:gdLst/>
              <a:ahLst/>
              <a:cxnLst/>
              <a:rect l="l" t="t" r="r" b="b"/>
              <a:pathLst>
                <a:path w="2354" h="251" extrusionOk="0">
                  <a:moveTo>
                    <a:pt x="1041" y="0"/>
                  </a:moveTo>
                  <a:cubicBezTo>
                    <a:pt x="593" y="0"/>
                    <a:pt x="202" y="48"/>
                    <a:pt x="1" y="145"/>
                  </a:cubicBezTo>
                  <a:cubicBezTo>
                    <a:pt x="75" y="177"/>
                    <a:pt x="117" y="220"/>
                    <a:pt x="170" y="220"/>
                  </a:cubicBezTo>
                  <a:cubicBezTo>
                    <a:pt x="856" y="241"/>
                    <a:pt x="1541" y="251"/>
                    <a:pt x="2227" y="251"/>
                  </a:cubicBezTo>
                  <a:cubicBezTo>
                    <a:pt x="2269" y="251"/>
                    <a:pt x="2300" y="177"/>
                    <a:pt x="2353" y="124"/>
                  </a:cubicBezTo>
                  <a:cubicBezTo>
                    <a:pt x="1938" y="42"/>
                    <a:pt x="1464" y="0"/>
                    <a:pt x="104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9" name="Google Shape;859;p6"/>
            <p:cNvSpPr/>
            <p:nvPr/>
          </p:nvSpPr>
          <p:spPr>
            <a:xfrm>
              <a:off x="1653025" y="4466300"/>
              <a:ext cx="12150" cy="68050"/>
            </a:xfrm>
            <a:custGeom>
              <a:avLst/>
              <a:gdLst/>
              <a:ahLst/>
              <a:cxnLst/>
              <a:rect l="l" t="t" r="r" b="b"/>
              <a:pathLst>
                <a:path w="486" h="2722" extrusionOk="0">
                  <a:moveTo>
                    <a:pt x="328" y="0"/>
                  </a:moveTo>
                  <a:lnTo>
                    <a:pt x="328" y="0"/>
                  </a:lnTo>
                  <a:cubicBezTo>
                    <a:pt x="296" y="21"/>
                    <a:pt x="244" y="43"/>
                    <a:pt x="233" y="75"/>
                  </a:cubicBezTo>
                  <a:cubicBezTo>
                    <a:pt x="148" y="928"/>
                    <a:pt x="75" y="1783"/>
                    <a:pt x="1" y="2637"/>
                  </a:cubicBezTo>
                  <a:cubicBezTo>
                    <a:pt x="1" y="2669"/>
                    <a:pt x="54" y="2690"/>
                    <a:pt x="85" y="2721"/>
                  </a:cubicBezTo>
                  <a:cubicBezTo>
                    <a:pt x="338" y="2205"/>
                    <a:pt x="486" y="518"/>
                    <a:pt x="328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0" name="Google Shape;860;p6"/>
            <p:cNvSpPr/>
            <p:nvPr/>
          </p:nvSpPr>
          <p:spPr>
            <a:xfrm>
              <a:off x="1573400" y="4390350"/>
              <a:ext cx="7675" cy="76250"/>
            </a:xfrm>
            <a:custGeom>
              <a:avLst/>
              <a:gdLst/>
              <a:ahLst/>
              <a:cxnLst/>
              <a:rect l="l" t="t" r="r" b="b"/>
              <a:pathLst>
                <a:path w="307" h="3050" extrusionOk="0">
                  <a:moveTo>
                    <a:pt x="117" y="1"/>
                  </a:moveTo>
                  <a:cubicBezTo>
                    <a:pt x="120" y="6"/>
                    <a:pt x="123" y="11"/>
                    <a:pt x="126" y="16"/>
                  </a:cubicBezTo>
                  <a:lnTo>
                    <a:pt x="126" y="16"/>
                  </a:lnTo>
                  <a:cubicBezTo>
                    <a:pt x="130" y="11"/>
                    <a:pt x="134" y="6"/>
                    <a:pt x="138" y="1"/>
                  </a:cubicBezTo>
                  <a:close/>
                  <a:moveTo>
                    <a:pt x="126" y="16"/>
                  </a:moveTo>
                  <a:cubicBezTo>
                    <a:pt x="85" y="66"/>
                    <a:pt x="33" y="122"/>
                    <a:pt x="33" y="170"/>
                  </a:cubicBezTo>
                  <a:lnTo>
                    <a:pt x="1" y="2891"/>
                  </a:lnTo>
                  <a:cubicBezTo>
                    <a:pt x="1" y="2944"/>
                    <a:pt x="64" y="2986"/>
                    <a:pt x="96" y="3049"/>
                  </a:cubicBezTo>
                  <a:cubicBezTo>
                    <a:pt x="138" y="2996"/>
                    <a:pt x="191" y="2975"/>
                    <a:pt x="191" y="2944"/>
                  </a:cubicBezTo>
                  <a:cubicBezTo>
                    <a:pt x="307" y="2037"/>
                    <a:pt x="296" y="1130"/>
                    <a:pt x="244" y="223"/>
                  </a:cubicBezTo>
                  <a:cubicBezTo>
                    <a:pt x="233" y="154"/>
                    <a:pt x="169" y="85"/>
                    <a:pt x="126" y="16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1651450" y="4737100"/>
              <a:ext cx="15325" cy="59325"/>
            </a:xfrm>
            <a:custGeom>
              <a:avLst/>
              <a:gdLst/>
              <a:ahLst/>
              <a:cxnLst/>
              <a:rect l="l" t="t" r="r" b="b"/>
              <a:pathLst>
                <a:path w="613" h="2373" extrusionOk="0">
                  <a:moveTo>
                    <a:pt x="1" y="0"/>
                  </a:moveTo>
                  <a:lnTo>
                    <a:pt x="1" y="0"/>
                  </a:lnTo>
                  <a:cubicBezTo>
                    <a:pt x="75" y="844"/>
                    <a:pt x="296" y="1592"/>
                    <a:pt x="359" y="2373"/>
                  </a:cubicBezTo>
                  <a:cubicBezTo>
                    <a:pt x="433" y="2363"/>
                    <a:pt x="507" y="2352"/>
                    <a:pt x="507" y="2342"/>
                  </a:cubicBezTo>
                  <a:cubicBezTo>
                    <a:pt x="612" y="1582"/>
                    <a:pt x="307" y="875"/>
                    <a:pt x="190" y="148"/>
                  </a:cubicBezTo>
                  <a:cubicBezTo>
                    <a:pt x="190" y="106"/>
                    <a:pt x="106" y="74"/>
                    <a:pt x="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2498875" y="5070850"/>
              <a:ext cx="53025" cy="9300"/>
            </a:xfrm>
            <a:custGeom>
              <a:avLst/>
              <a:gdLst/>
              <a:ahLst/>
              <a:cxnLst/>
              <a:rect l="l" t="t" r="r" b="b"/>
              <a:pathLst>
                <a:path w="2121" h="372" extrusionOk="0">
                  <a:moveTo>
                    <a:pt x="76" y="1"/>
                  </a:moveTo>
                  <a:cubicBezTo>
                    <a:pt x="48" y="1"/>
                    <a:pt x="20" y="47"/>
                    <a:pt x="1" y="76"/>
                  </a:cubicBezTo>
                  <a:cubicBezTo>
                    <a:pt x="22" y="108"/>
                    <a:pt x="43" y="171"/>
                    <a:pt x="64" y="171"/>
                  </a:cubicBezTo>
                  <a:cubicBezTo>
                    <a:pt x="718" y="245"/>
                    <a:pt x="1372" y="308"/>
                    <a:pt x="2026" y="371"/>
                  </a:cubicBezTo>
                  <a:cubicBezTo>
                    <a:pt x="2047" y="371"/>
                    <a:pt x="2079" y="319"/>
                    <a:pt x="2121" y="277"/>
                  </a:cubicBezTo>
                  <a:cubicBezTo>
                    <a:pt x="2068" y="245"/>
                    <a:pt x="2026" y="181"/>
                    <a:pt x="1973" y="171"/>
                  </a:cubicBezTo>
                  <a:cubicBezTo>
                    <a:pt x="1340" y="108"/>
                    <a:pt x="718" y="55"/>
                    <a:pt x="85" y="2"/>
                  </a:cubicBezTo>
                  <a:cubicBezTo>
                    <a:pt x="82" y="1"/>
                    <a:pt x="79" y="1"/>
                    <a:pt x="76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3" name="Google Shape;863;p6"/>
            <p:cNvSpPr/>
            <p:nvPr/>
          </p:nvSpPr>
          <p:spPr>
            <a:xfrm>
              <a:off x="2158500" y="4884225"/>
              <a:ext cx="11625" cy="54050"/>
            </a:xfrm>
            <a:custGeom>
              <a:avLst/>
              <a:gdLst/>
              <a:ahLst/>
              <a:cxnLst/>
              <a:rect l="l" t="t" r="r" b="b"/>
              <a:pathLst>
                <a:path w="465" h="2162" extrusionOk="0">
                  <a:moveTo>
                    <a:pt x="42" y="0"/>
                  </a:moveTo>
                  <a:cubicBezTo>
                    <a:pt x="31" y="64"/>
                    <a:pt x="0" y="127"/>
                    <a:pt x="0" y="190"/>
                  </a:cubicBezTo>
                  <a:cubicBezTo>
                    <a:pt x="85" y="812"/>
                    <a:pt x="179" y="1445"/>
                    <a:pt x="274" y="2078"/>
                  </a:cubicBezTo>
                  <a:cubicBezTo>
                    <a:pt x="274" y="2099"/>
                    <a:pt x="369" y="2120"/>
                    <a:pt x="464" y="2162"/>
                  </a:cubicBezTo>
                  <a:cubicBezTo>
                    <a:pt x="369" y="1403"/>
                    <a:pt x="317" y="696"/>
                    <a:pt x="42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4" name="Google Shape;864;p6"/>
            <p:cNvSpPr/>
            <p:nvPr/>
          </p:nvSpPr>
          <p:spPr>
            <a:xfrm>
              <a:off x="2141625" y="4861800"/>
              <a:ext cx="12150" cy="55400"/>
            </a:xfrm>
            <a:custGeom>
              <a:avLst/>
              <a:gdLst/>
              <a:ahLst/>
              <a:cxnLst/>
              <a:rect l="l" t="t" r="r" b="b"/>
              <a:pathLst>
                <a:path w="486" h="2216" extrusionOk="0">
                  <a:moveTo>
                    <a:pt x="169" y="0"/>
                  </a:moveTo>
                  <a:cubicBezTo>
                    <a:pt x="63" y="85"/>
                    <a:pt x="0" y="106"/>
                    <a:pt x="0" y="127"/>
                  </a:cubicBezTo>
                  <a:cubicBezTo>
                    <a:pt x="10" y="781"/>
                    <a:pt x="179" y="1393"/>
                    <a:pt x="306" y="2025"/>
                  </a:cubicBezTo>
                  <a:cubicBezTo>
                    <a:pt x="306" y="2068"/>
                    <a:pt x="380" y="2110"/>
                    <a:pt x="485" y="2215"/>
                  </a:cubicBezTo>
                  <a:cubicBezTo>
                    <a:pt x="485" y="1435"/>
                    <a:pt x="253" y="760"/>
                    <a:pt x="169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2263425" y="4944325"/>
              <a:ext cx="11350" cy="57000"/>
            </a:xfrm>
            <a:custGeom>
              <a:avLst/>
              <a:gdLst/>
              <a:ahLst/>
              <a:cxnLst/>
              <a:rect l="l" t="t" r="r" b="b"/>
              <a:pathLst>
                <a:path w="454" h="2280" extrusionOk="0">
                  <a:moveTo>
                    <a:pt x="43" y="1"/>
                  </a:moveTo>
                  <a:cubicBezTo>
                    <a:pt x="32" y="74"/>
                    <a:pt x="1" y="159"/>
                    <a:pt x="11" y="233"/>
                  </a:cubicBezTo>
                  <a:cubicBezTo>
                    <a:pt x="85" y="866"/>
                    <a:pt x="170" y="1499"/>
                    <a:pt x="264" y="2142"/>
                  </a:cubicBezTo>
                  <a:cubicBezTo>
                    <a:pt x="264" y="2174"/>
                    <a:pt x="338" y="2205"/>
                    <a:pt x="433" y="2279"/>
                  </a:cubicBezTo>
                  <a:cubicBezTo>
                    <a:pt x="454" y="1467"/>
                    <a:pt x="327" y="739"/>
                    <a:pt x="4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6" name="Google Shape;866;p6"/>
            <p:cNvSpPr/>
            <p:nvPr/>
          </p:nvSpPr>
          <p:spPr>
            <a:xfrm>
              <a:off x="2395525" y="5056925"/>
              <a:ext cx="20850" cy="50625"/>
            </a:xfrm>
            <a:custGeom>
              <a:avLst/>
              <a:gdLst/>
              <a:ahLst/>
              <a:cxnLst/>
              <a:rect l="l" t="t" r="r" b="b"/>
              <a:pathLst>
                <a:path w="834" h="2025" extrusionOk="0">
                  <a:moveTo>
                    <a:pt x="85" y="0"/>
                  </a:moveTo>
                  <a:cubicBezTo>
                    <a:pt x="42" y="74"/>
                    <a:pt x="0" y="116"/>
                    <a:pt x="11" y="148"/>
                  </a:cubicBezTo>
                  <a:cubicBezTo>
                    <a:pt x="159" y="696"/>
                    <a:pt x="307" y="1245"/>
                    <a:pt x="464" y="1793"/>
                  </a:cubicBezTo>
                  <a:cubicBezTo>
                    <a:pt x="496" y="1867"/>
                    <a:pt x="560" y="1930"/>
                    <a:pt x="623" y="2025"/>
                  </a:cubicBezTo>
                  <a:cubicBezTo>
                    <a:pt x="713" y="1944"/>
                    <a:pt x="766" y="1883"/>
                    <a:pt x="825" y="1832"/>
                  </a:cubicBezTo>
                  <a:lnTo>
                    <a:pt x="825" y="1832"/>
                  </a:lnTo>
                  <a:cubicBezTo>
                    <a:pt x="828" y="1837"/>
                    <a:pt x="831" y="1841"/>
                    <a:pt x="834" y="1846"/>
                  </a:cubicBezTo>
                  <a:lnTo>
                    <a:pt x="834" y="1825"/>
                  </a:lnTo>
                  <a:cubicBezTo>
                    <a:pt x="831" y="1827"/>
                    <a:pt x="828" y="1830"/>
                    <a:pt x="825" y="1832"/>
                  </a:cubicBezTo>
                  <a:lnTo>
                    <a:pt x="825" y="1832"/>
                  </a:lnTo>
                  <a:cubicBezTo>
                    <a:pt x="598" y="1457"/>
                    <a:pt x="432" y="1070"/>
                    <a:pt x="380" y="623"/>
                  </a:cubicBezTo>
                  <a:cubicBezTo>
                    <a:pt x="359" y="391"/>
                    <a:pt x="307" y="159"/>
                    <a:pt x="85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2162175" y="4815075"/>
              <a:ext cx="53300" cy="23025"/>
            </a:xfrm>
            <a:custGeom>
              <a:avLst/>
              <a:gdLst/>
              <a:ahLst/>
              <a:cxnLst/>
              <a:rect l="l" t="t" r="r" b="b"/>
              <a:pathLst>
                <a:path w="2132" h="921" extrusionOk="0">
                  <a:moveTo>
                    <a:pt x="2025" y="0"/>
                  </a:moveTo>
                  <a:cubicBezTo>
                    <a:pt x="2018" y="0"/>
                    <a:pt x="2011" y="1"/>
                    <a:pt x="2005" y="3"/>
                  </a:cubicBezTo>
                  <a:cubicBezTo>
                    <a:pt x="1403" y="224"/>
                    <a:pt x="813" y="446"/>
                    <a:pt x="212" y="678"/>
                  </a:cubicBezTo>
                  <a:cubicBezTo>
                    <a:pt x="159" y="699"/>
                    <a:pt x="127" y="762"/>
                    <a:pt x="1" y="920"/>
                  </a:cubicBezTo>
                  <a:cubicBezTo>
                    <a:pt x="865" y="774"/>
                    <a:pt x="1504" y="433"/>
                    <a:pt x="2110" y="18"/>
                  </a:cubicBezTo>
                  <a:lnTo>
                    <a:pt x="2110" y="18"/>
                  </a:lnTo>
                  <a:cubicBezTo>
                    <a:pt x="2117" y="20"/>
                    <a:pt x="2124" y="22"/>
                    <a:pt x="2131" y="24"/>
                  </a:cubicBezTo>
                  <a:lnTo>
                    <a:pt x="2131" y="3"/>
                  </a:lnTo>
                  <a:cubicBezTo>
                    <a:pt x="2124" y="8"/>
                    <a:pt x="2117" y="13"/>
                    <a:pt x="2110" y="18"/>
                  </a:cubicBezTo>
                  <a:lnTo>
                    <a:pt x="2110" y="18"/>
                  </a:lnTo>
                  <a:cubicBezTo>
                    <a:pt x="2081" y="10"/>
                    <a:pt x="2050" y="0"/>
                    <a:pt x="2025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2003450" y="4774525"/>
              <a:ext cx="13475" cy="52775"/>
            </a:xfrm>
            <a:custGeom>
              <a:avLst/>
              <a:gdLst/>
              <a:ahLst/>
              <a:cxnLst/>
              <a:rect l="l" t="t" r="r" b="b"/>
              <a:pathLst>
                <a:path w="539" h="2111" extrusionOk="0">
                  <a:moveTo>
                    <a:pt x="127" y="1"/>
                  </a:moveTo>
                  <a:lnTo>
                    <a:pt x="127" y="1"/>
                  </a:lnTo>
                  <a:cubicBezTo>
                    <a:pt x="1" y="423"/>
                    <a:pt x="53" y="1002"/>
                    <a:pt x="348" y="1973"/>
                  </a:cubicBezTo>
                  <a:cubicBezTo>
                    <a:pt x="359" y="2015"/>
                    <a:pt x="444" y="2047"/>
                    <a:pt x="538" y="2110"/>
                  </a:cubicBezTo>
                  <a:cubicBezTo>
                    <a:pt x="538" y="1382"/>
                    <a:pt x="275" y="739"/>
                    <a:pt x="233" y="64"/>
                  </a:cubicBezTo>
                  <a:cubicBezTo>
                    <a:pt x="233" y="43"/>
                    <a:pt x="159" y="22"/>
                    <a:pt x="12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9" name="Google Shape;869;p6"/>
            <p:cNvSpPr/>
            <p:nvPr/>
          </p:nvSpPr>
          <p:spPr>
            <a:xfrm>
              <a:off x="2021925" y="4799575"/>
              <a:ext cx="14775" cy="44875"/>
            </a:xfrm>
            <a:custGeom>
              <a:avLst/>
              <a:gdLst/>
              <a:ahLst/>
              <a:cxnLst/>
              <a:rect l="l" t="t" r="r" b="b"/>
              <a:pathLst>
                <a:path w="591" h="1795" extrusionOk="0">
                  <a:moveTo>
                    <a:pt x="0" y="0"/>
                  </a:moveTo>
                  <a:lnTo>
                    <a:pt x="0" y="0"/>
                  </a:lnTo>
                  <a:cubicBezTo>
                    <a:pt x="137" y="633"/>
                    <a:pt x="242" y="1150"/>
                    <a:pt x="359" y="1657"/>
                  </a:cubicBezTo>
                  <a:cubicBezTo>
                    <a:pt x="379" y="1739"/>
                    <a:pt x="417" y="1794"/>
                    <a:pt x="476" y="1794"/>
                  </a:cubicBezTo>
                  <a:cubicBezTo>
                    <a:pt x="508" y="1794"/>
                    <a:pt x="546" y="1778"/>
                    <a:pt x="591" y="1741"/>
                  </a:cubicBezTo>
                  <a:cubicBezTo>
                    <a:pt x="316" y="222"/>
                    <a:pt x="316" y="222"/>
                    <a:pt x="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0" name="Google Shape;870;p6"/>
            <p:cNvSpPr/>
            <p:nvPr/>
          </p:nvSpPr>
          <p:spPr>
            <a:xfrm>
              <a:off x="2278975" y="4961475"/>
              <a:ext cx="10850" cy="49575"/>
            </a:xfrm>
            <a:custGeom>
              <a:avLst/>
              <a:gdLst/>
              <a:ahLst/>
              <a:cxnLst/>
              <a:rect l="l" t="t" r="r" b="b"/>
              <a:pathLst>
                <a:path w="434" h="1983" extrusionOk="0">
                  <a:moveTo>
                    <a:pt x="54" y="0"/>
                  </a:moveTo>
                  <a:cubicBezTo>
                    <a:pt x="43" y="138"/>
                    <a:pt x="1" y="264"/>
                    <a:pt x="12" y="380"/>
                  </a:cubicBezTo>
                  <a:cubicBezTo>
                    <a:pt x="75" y="918"/>
                    <a:pt x="117" y="1467"/>
                    <a:pt x="349" y="1983"/>
                  </a:cubicBezTo>
                  <a:cubicBezTo>
                    <a:pt x="433" y="1340"/>
                    <a:pt x="265" y="707"/>
                    <a:pt x="201" y="74"/>
                  </a:cubicBezTo>
                  <a:cubicBezTo>
                    <a:pt x="201" y="53"/>
                    <a:pt x="138" y="32"/>
                    <a:pt x="5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1" name="Google Shape;871;p6"/>
            <p:cNvSpPr/>
            <p:nvPr/>
          </p:nvSpPr>
          <p:spPr>
            <a:xfrm>
              <a:off x="2512325" y="5090125"/>
              <a:ext cx="46700" cy="15625"/>
            </a:xfrm>
            <a:custGeom>
              <a:avLst/>
              <a:gdLst/>
              <a:ahLst/>
              <a:cxnLst/>
              <a:rect l="l" t="t" r="r" b="b"/>
              <a:pathLst>
                <a:path w="1868" h="625" extrusionOk="0">
                  <a:moveTo>
                    <a:pt x="34" y="1"/>
                  </a:moveTo>
                  <a:cubicBezTo>
                    <a:pt x="23" y="1"/>
                    <a:pt x="12" y="1"/>
                    <a:pt x="1" y="1"/>
                  </a:cubicBezTo>
                  <a:cubicBezTo>
                    <a:pt x="74" y="85"/>
                    <a:pt x="106" y="170"/>
                    <a:pt x="149" y="181"/>
                  </a:cubicBezTo>
                  <a:cubicBezTo>
                    <a:pt x="676" y="338"/>
                    <a:pt x="1213" y="486"/>
                    <a:pt x="1741" y="624"/>
                  </a:cubicBezTo>
                  <a:cubicBezTo>
                    <a:pt x="1742" y="624"/>
                    <a:pt x="1744" y="625"/>
                    <a:pt x="1746" y="625"/>
                  </a:cubicBezTo>
                  <a:cubicBezTo>
                    <a:pt x="1769" y="625"/>
                    <a:pt x="1809" y="576"/>
                    <a:pt x="1867" y="518"/>
                  </a:cubicBezTo>
                  <a:cubicBezTo>
                    <a:pt x="1741" y="455"/>
                    <a:pt x="1635" y="370"/>
                    <a:pt x="1520" y="349"/>
                  </a:cubicBezTo>
                  <a:cubicBezTo>
                    <a:pt x="1033" y="246"/>
                    <a:pt x="588" y="1"/>
                    <a:pt x="3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2" name="Google Shape;872;p6"/>
            <p:cNvSpPr/>
            <p:nvPr/>
          </p:nvSpPr>
          <p:spPr>
            <a:xfrm>
              <a:off x="1894300" y="4734450"/>
              <a:ext cx="10050" cy="50375"/>
            </a:xfrm>
            <a:custGeom>
              <a:avLst/>
              <a:gdLst/>
              <a:ahLst/>
              <a:cxnLst/>
              <a:rect l="l" t="t" r="r" b="b"/>
              <a:pathLst>
                <a:path w="402" h="2015" extrusionOk="0">
                  <a:moveTo>
                    <a:pt x="74" y="1"/>
                  </a:moveTo>
                  <a:lnTo>
                    <a:pt x="74" y="1"/>
                  </a:lnTo>
                  <a:cubicBezTo>
                    <a:pt x="0" y="718"/>
                    <a:pt x="148" y="1351"/>
                    <a:pt x="338" y="2015"/>
                  </a:cubicBezTo>
                  <a:cubicBezTo>
                    <a:pt x="359" y="1962"/>
                    <a:pt x="401" y="1909"/>
                    <a:pt x="401" y="1857"/>
                  </a:cubicBezTo>
                  <a:cubicBezTo>
                    <a:pt x="359" y="1287"/>
                    <a:pt x="306" y="718"/>
                    <a:pt x="243" y="159"/>
                  </a:cubicBezTo>
                  <a:cubicBezTo>
                    <a:pt x="243" y="116"/>
                    <a:pt x="169" y="85"/>
                    <a:pt x="7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3" name="Google Shape;873;p6"/>
            <p:cNvSpPr/>
            <p:nvPr/>
          </p:nvSpPr>
          <p:spPr>
            <a:xfrm>
              <a:off x="1570250" y="4649275"/>
              <a:ext cx="8975" cy="40900"/>
            </a:xfrm>
            <a:custGeom>
              <a:avLst/>
              <a:gdLst/>
              <a:ahLst/>
              <a:cxnLst/>
              <a:rect l="l" t="t" r="r" b="b"/>
              <a:pathLst>
                <a:path w="359" h="1636" extrusionOk="0">
                  <a:moveTo>
                    <a:pt x="138" y="1"/>
                  </a:moveTo>
                  <a:cubicBezTo>
                    <a:pt x="0" y="486"/>
                    <a:pt x="159" y="982"/>
                    <a:pt x="169" y="1467"/>
                  </a:cubicBezTo>
                  <a:cubicBezTo>
                    <a:pt x="169" y="1509"/>
                    <a:pt x="243" y="1552"/>
                    <a:pt x="327" y="1636"/>
                  </a:cubicBezTo>
                  <a:cubicBezTo>
                    <a:pt x="338" y="1498"/>
                    <a:pt x="359" y="1414"/>
                    <a:pt x="359" y="1330"/>
                  </a:cubicBezTo>
                  <a:cubicBezTo>
                    <a:pt x="338" y="898"/>
                    <a:pt x="306" y="455"/>
                    <a:pt x="285" y="12"/>
                  </a:cubicBezTo>
                  <a:cubicBezTo>
                    <a:pt x="232" y="12"/>
                    <a:pt x="180" y="1"/>
                    <a:pt x="13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4" name="Google Shape;874;p6"/>
            <p:cNvSpPr/>
            <p:nvPr/>
          </p:nvSpPr>
          <p:spPr>
            <a:xfrm>
              <a:off x="2100200" y="5096475"/>
              <a:ext cx="16125" cy="34825"/>
            </a:xfrm>
            <a:custGeom>
              <a:avLst/>
              <a:gdLst/>
              <a:ahLst/>
              <a:cxnLst/>
              <a:rect l="l" t="t" r="r" b="b"/>
              <a:pathLst>
                <a:path w="645" h="1393" extrusionOk="0">
                  <a:moveTo>
                    <a:pt x="85" y="0"/>
                  </a:moveTo>
                  <a:cubicBezTo>
                    <a:pt x="1" y="370"/>
                    <a:pt x="202" y="907"/>
                    <a:pt x="645" y="1392"/>
                  </a:cubicBezTo>
                  <a:cubicBezTo>
                    <a:pt x="507" y="675"/>
                    <a:pt x="371" y="338"/>
                    <a:pt x="85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2320900" y="5113350"/>
              <a:ext cx="14800" cy="39825"/>
            </a:xfrm>
            <a:custGeom>
              <a:avLst/>
              <a:gdLst/>
              <a:ahLst/>
              <a:cxnLst/>
              <a:rect l="l" t="t" r="r" b="b"/>
              <a:pathLst>
                <a:path w="592" h="1593" extrusionOk="0">
                  <a:moveTo>
                    <a:pt x="74" y="0"/>
                  </a:moveTo>
                  <a:cubicBezTo>
                    <a:pt x="43" y="63"/>
                    <a:pt x="1" y="105"/>
                    <a:pt x="11" y="138"/>
                  </a:cubicBezTo>
                  <a:cubicBezTo>
                    <a:pt x="117" y="506"/>
                    <a:pt x="233" y="886"/>
                    <a:pt x="349" y="1256"/>
                  </a:cubicBezTo>
                  <a:cubicBezTo>
                    <a:pt x="391" y="1371"/>
                    <a:pt x="391" y="1519"/>
                    <a:pt x="592" y="1593"/>
                  </a:cubicBezTo>
                  <a:cubicBezTo>
                    <a:pt x="402" y="1045"/>
                    <a:pt x="486" y="454"/>
                    <a:pt x="7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1529375" y="4550425"/>
              <a:ext cx="7425" cy="49850"/>
            </a:xfrm>
            <a:custGeom>
              <a:avLst/>
              <a:gdLst/>
              <a:ahLst/>
              <a:cxnLst/>
              <a:rect l="l" t="t" r="r" b="b"/>
              <a:pathLst>
                <a:path w="297" h="1994" extrusionOk="0">
                  <a:moveTo>
                    <a:pt x="137" y="0"/>
                  </a:moveTo>
                  <a:lnTo>
                    <a:pt x="137" y="0"/>
                  </a:lnTo>
                  <a:cubicBezTo>
                    <a:pt x="1" y="570"/>
                    <a:pt x="11" y="1139"/>
                    <a:pt x="22" y="1709"/>
                  </a:cubicBezTo>
                  <a:cubicBezTo>
                    <a:pt x="22" y="1782"/>
                    <a:pt x="64" y="1856"/>
                    <a:pt x="106" y="1993"/>
                  </a:cubicBezTo>
                  <a:cubicBezTo>
                    <a:pt x="264" y="1508"/>
                    <a:pt x="296" y="580"/>
                    <a:pt x="137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7" name="Google Shape;877;p6"/>
            <p:cNvSpPr/>
            <p:nvPr/>
          </p:nvSpPr>
          <p:spPr>
            <a:xfrm>
              <a:off x="1913275" y="4750275"/>
              <a:ext cx="8725" cy="37200"/>
            </a:xfrm>
            <a:custGeom>
              <a:avLst/>
              <a:gdLst/>
              <a:ahLst/>
              <a:cxnLst/>
              <a:rect l="l" t="t" r="r" b="b"/>
              <a:pathLst>
                <a:path w="349" h="1488" extrusionOk="0">
                  <a:moveTo>
                    <a:pt x="191" y="1"/>
                  </a:moveTo>
                  <a:lnTo>
                    <a:pt x="191" y="1"/>
                  </a:lnTo>
                  <a:cubicBezTo>
                    <a:pt x="11" y="454"/>
                    <a:pt x="1" y="707"/>
                    <a:pt x="137" y="1487"/>
                  </a:cubicBezTo>
                  <a:cubicBezTo>
                    <a:pt x="338" y="887"/>
                    <a:pt x="348" y="285"/>
                    <a:pt x="191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8" name="Google Shape;878;p6"/>
            <p:cNvSpPr/>
            <p:nvPr/>
          </p:nvSpPr>
          <p:spPr>
            <a:xfrm>
              <a:off x="2509950" y="5133125"/>
              <a:ext cx="17950" cy="30600"/>
            </a:xfrm>
            <a:custGeom>
              <a:avLst/>
              <a:gdLst/>
              <a:ahLst/>
              <a:cxnLst/>
              <a:rect l="l" t="t" r="r" b="b"/>
              <a:pathLst>
                <a:path w="718" h="1224" extrusionOk="0">
                  <a:moveTo>
                    <a:pt x="1" y="0"/>
                  </a:moveTo>
                  <a:lnTo>
                    <a:pt x="1" y="0"/>
                  </a:lnTo>
                  <a:cubicBezTo>
                    <a:pt x="169" y="401"/>
                    <a:pt x="233" y="854"/>
                    <a:pt x="718" y="1224"/>
                  </a:cubicBezTo>
                  <a:cubicBezTo>
                    <a:pt x="602" y="654"/>
                    <a:pt x="359" y="296"/>
                    <a:pt x="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1943150" y="5031875"/>
              <a:ext cx="15500" cy="28500"/>
            </a:xfrm>
            <a:custGeom>
              <a:avLst/>
              <a:gdLst/>
              <a:ahLst/>
              <a:cxnLst/>
              <a:rect l="l" t="t" r="r" b="b"/>
              <a:pathLst>
                <a:path w="620" h="1140" extrusionOk="0">
                  <a:moveTo>
                    <a:pt x="60" y="1"/>
                  </a:moveTo>
                  <a:cubicBezTo>
                    <a:pt x="67" y="7"/>
                    <a:pt x="73" y="13"/>
                    <a:pt x="80" y="19"/>
                  </a:cubicBezTo>
                  <a:lnTo>
                    <a:pt x="80" y="19"/>
                  </a:lnTo>
                  <a:cubicBezTo>
                    <a:pt x="80" y="16"/>
                    <a:pt x="81" y="13"/>
                    <a:pt x="82" y="11"/>
                  </a:cubicBezTo>
                  <a:lnTo>
                    <a:pt x="60" y="1"/>
                  </a:lnTo>
                  <a:close/>
                  <a:moveTo>
                    <a:pt x="80" y="19"/>
                  </a:moveTo>
                  <a:cubicBezTo>
                    <a:pt x="0" y="437"/>
                    <a:pt x="230" y="751"/>
                    <a:pt x="430" y="1076"/>
                  </a:cubicBezTo>
                  <a:cubicBezTo>
                    <a:pt x="451" y="1107"/>
                    <a:pt x="524" y="1107"/>
                    <a:pt x="620" y="1140"/>
                  </a:cubicBezTo>
                  <a:cubicBezTo>
                    <a:pt x="506" y="695"/>
                    <a:pt x="382" y="312"/>
                    <a:pt x="80" y="19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2415300" y="5080925"/>
              <a:ext cx="11625" cy="34300"/>
            </a:xfrm>
            <a:custGeom>
              <a:avLst/>
              <a:gdLst/>
              <a:ahLst/>
              <a:cxnLst/>
              <a:rect l="l" t="t" r="r" b="b"/>
              <a:pathLst>
                <a:path w="465" h="1372" extrusionOk="0">
                  <a:moveTo>
                    <a:pt x="22" y="0"/>
                  </a:moveTo>
                  <a:cubicBezTo>
                    <a:pt x="11" y="169"/>
                    <a:pt x="1" y="263"/>
                    <a:pt x="1" y="369"/>
                  </a:cubicBezTo>
                  <a:cubicBezTo>
                    <a:pt x="11" y="538"/>
                    <a:pt x="32" y="717"/>
                    <a:pt x="43" y="886"/>
                  </a:cubicBezTo>
                  <a:lnTo>
                    <a:pt x="43" y="865"/>
                  </a:lnTo>
                  <a:cubicBezTo>
                    <a:pt x="169" y="1013"/>
                    <a:pt x="137" y="1297"/>
                    <a:pt x="465" y="1371"/>
                  </a:cubicBezTo>
                  <a:cubicBezTo>
                    <a:pt x="390" y="949"/>
                    <a:pt x="317" y="559"/>
                    <a:pt x="201" y="190"/>
                  </a:cubicBezTo>
                  <a:cubicBezTo>
                    <a:pt x="180" y="137"/>
                    <a:pt x="116" y="95"/>
                    <a:pt x="22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1" name="Google Shape;881;p6"/>
            <p:cNvSpPr/>
            <p:nvPr/>
          </p:nvSpPr>
          <p:spPr>
            <a:xfrm>
              <a:off x="1550200" y="4296500"/>
              <a:ext cx="25875" cy="17425"/>
            </a:xfrm>
            <a:custGeom>
              <a:avLst/>
              <a:gdLst/>
              <a:ahLst/>
              <a:cxnLst/>
              <a:rect l="l" t="t" r="r" b="b"/>
              <a:pathLst>
                <a:path w="1035" h="697" extrusionOk="0">
                  <a:moveTo>
                    <a:pt x="1024" y="0"/>
                  </a:moveTo>
                  <a:cubicBezTo>
                    <a:pt x="676" y="180"/>
                    <a:pt x="380" y="317"/>
                    <a:pt x="85" y="475"/>
                  </a:cubicBezTo>
                  <a:cubicBezTo>
                    <a:pt x="1" y="528"/>
                    <a:pt x="12" y="623"/>
                    <a:pt x="106" y="696"/>
                  </a:cubicBezTo>
                  <a:cubicBezTo>
                    <a:pt x="476" y="654"/>
                    <a:pt x="718" y="370"/>
                    <a:pt x="1024" y="201"/>
                  </a:cubicBezTo>
                  <a:cubicBezTo>
                    <a:pt x="1034" y="190"/>
                    <a:pt x="1024" y="127"/>
                    <a:pt x="102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2" name="Google Shape;882;p6"/>
            <p:cNvSpPr/>
            <p:nvPr/>
          </p:nvSpPr>
          <p:spPr>
            <a:xfrm>
              <a:off x="1791475" y="4595500"/>
              <a:ext cx="6350" cy="28500"/>
            </a:xfrm>
            <a:custGeom>
              <a:avLst/>
              <a:gdLst/>
              <a:ahLst/>
              <a:cxnLst/>
              <a:rect l="l" t="t" r="r" b="b"/>
              <a:pathLst>
                <a:path w="254" h="1140" extrusionOk="0">
                  <a:moveTo>
                    <a:pt x="158" y="0"/>
                  </a:moveTo>
                  <a:cubicBezTo>
                    <a:pt x="74" y="117"/>
                    <a:pt x="10" y="159"/>
                    <a:pt x="10" y="211"/>
                  </a:cubicBezTo>
                  <a:cubicBezTo>
                    <a:pt x="0" y="475"/>
                    <a:pt x="0" y="739"/>
                    <a:pt x="10" y="992"/>
                  </a:cubicBezTo>
                  <a:cubicBezTo>
                    <a:pt x="19" y="1062"/>
                    <a:pt x="43" y="1139"/>
                    <a:pt x="141" y="1139"/>
                  </a:cubicBezTo>
                  <a:cubicBezTo>
                    <a:pt x="161" y="1139"/>
                    <a:pt x="184" y="1136"/>
                    <a:pt x="211" y="1129"/>
                  </a:cubicBezTo>
                  <a:cubicBezTo>
                    <a:pt x="221" y="781"/>
                    <a:pt x="253" y="433"/>
                    <a:pt x="158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1654350" y="4252125"/>
              <a:ext cx="33500" cy="6050"/>
            </a:xfrm>
            <a:custGeom>
              <a:avLst/>
              <a:gdLst/>
              <a:ahLst/>
              <a:cxnLst/>
              <a:rect l="l" t="t" r="r" b="b"/>
              <a:pathLst>
                <a:path w="1340" h="242" extrusionOk="0">
                  <a:moveTo>
                    <a:pt x="1023" y="0"/>
                  </a:moveTo>
                  <a:cubicBezTo>
                    <a:pt x="663" y="0"/>
                    <a:pt x="329" y="57"/>
                    <a:pt x="1" y="172"/>
                  </a:cubicBezTo>
                  <a:cubicBezTo>
                    <a:pt x="246" y="218"/>
                    <a:pt x="445" y="242"/>
                    <a:pt x="615" y="242"/>
                  </a:cubicBezTo>
                  <a:cubicBezTo>
                    <a:pt x="914" y="242"/>
                    <a:pt x="1125" y="169"/>
                    <a:pt x="1340" y="14"/>
                  </a:cubicBezTo>
                  <a:cubicBezTo>
                    <a:pt x="1232" y="5"/>
                    <a:pt x="1126" y="0"/>
                    <a:pt x="1023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1668325" y="4486075"/>
              <a:ext cx="7400" cy="34025"/>
            </a:xfrm>
            <a:custGeom>
              <a:avLst/>
              <a:gdLst/>
              <a:ahLst/>
              <a:cxnLst/>
              <a:rect l="l" t="t" r="r" b="b"/>
              <a:pathLst>
                <a:path w="296" h="1361" extrusionOk="0">
                  <a:moveTo>
                    <a:pt x="127" y="1"/>
                  </a:moveTo>
                  <a:cubicBezTo>
                    <a:pt x="85" y="496"/>
                    <a:pt x="0" y="918"/>
                    <a:pt x="106" y="1361"/>
                  </a:cubicBezTo>
                  <a:cubicBezTo>
                    <a:pt x="169" y="1319"/>
                    <a:pt x="233" y="1298"/>
                    <a:pt x="233" y="1266"/>
                  </a:cubicBezTo>
                  <a:cubicBezTo>
                    <a:pt x="265" y="897"/>
                    <a:pt x="286" y="528"/>
                    <a:pt x="296" y="159"/>
                  </a:cubicBezTo>
                  <a:cubicBezTo>
                    <a:pt x="296" y="116"/>
                    <a:pt x="222" y="85"/>
                    <a:pt x="12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5" name="Google Shape;885;p6"/>
            <p:cNvSpPr/>
            <p:nvPr/>
          </p:nvSpPr>
          <p:spPr>
            <a:xfrm>
              <a:off x="1771950" y="4597350"/>
              <a:ext cx="8200" cy="29275"/>
            </a:xfrm>
            <a:custGeom>
              <a:avLst/>
              <a:gdLst/>
              <a:ahLst/>
              <a:cxnLst/>
              <a:rect l="l" t="t" r="r" b="b"/>
              <a:pathLst>
                <a:path w="328" h="1171" extrusionOk="0">
                  <a:moveTo>
                    <a:pt x="222" y="0"/>
                  </a:moveTo>
                  <a:lnTo>
                    <a:pt x="222" y="0"/>
                  </a:lnTo>
                  <a:cubicBezTo>
                    <a:pt x="53" y="390"/>
                    <a:pt x="1" y="770"/>
                    <a:pt x="159" y="1171"/>
                  </a:cubicBezTo>
                  <a:cubicBezTo>
                    <a:pt x="306" y="791"/>
                    <a:pt x="327" y="401"/>
                    <a:pt x="222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6" name="Google Shape;886;p6"/>
            <p:cNvSpPr/>
            <p:nvPr/>
          </p:nvSpPr>
          <p:spPr>
            <a:xfrm>
              <a:off x="1542050" y="4372950"/>
              <a:ext cx="8175" cy="23225"/>
            </a:xfrm>
            <a:custGeom>
              <a:avLst/>
              <a:gdLst/>
              <a:ahLst/>
              <a:cxnLst/>
              <a:rect l="l" t="t" r="r" b="b"/>
              <a:pathLst>
                <a:path w="327" h="929" extrusionOk="0">
                  <a:moveTo>
                    <a:pt x="221" y="1"/>
                  </a:moveTo>
                  <a:lnTo>
                    <a:pt x="221" y="1"/>
                  </a:lnTo>
                  <a:cubicBezTo>
                    <a:pt x="10" y="349"/>
                    <a:pt x="0" y="465"/>
                    <a:pt x="116" y="929"/>
                  </a:cubicBezTo>
                  <a:cubicBezTo>
                    <a:pt x="305" y="591"/>
                    <a:pt x="327" y="434"/>
                    <a:pt x="221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1774600" y="4355825"/>
              <a:ext cx="27175" cy="9825"/>
            </a:xfrm>
            <a:custGeom>
              <a:avLst/>
              <a:gdLst/>
              <a:ahLst/>
              <a:cxnLst/>
              <a:rect l="l" t="t" r="r" b="b"/>
              <a:pathLst>
                <a:path w="1087" h="393" extrusionOk="0">
                  <a:moveTo>
                    <a:pt x="1037" y="0"/>
                  </a:moveTo>
                  <a:cubicBezTo>
                    <a:pt x="628" y="0"/>
                    <a:pt x="310" y="130"/>
                    <a:pt x="22" y="372"/>
                  </a:cubicBezTo>
                  <a:lnTo>
                    <a:pt x="22" y="372"/>
                  </a:lnTo>
                  <a:cubicBezTo>
                    <a:pt x="15" y="371"/>
                    <a:pt x="7" y="370"/>
                    <a:pt x="0" y="369"/>
                  </a:cubicBezTo>
                  <a:lnTo>
                    <a:pt x="0" y="390"/>
                  </a:lnTo>
                  <a:cubicBezTo>
                    <a:pt x="7" y="384"/>
                    <a:pt x="15" y="378"/>
                    <a:pt x="22" y="372"/>
                  </a:cubicBezTo>
                  <a:lnTo>
                    <a:pt x="22" y="372"/>
                  </a:lnTo>
                  <a:cubicBezTo>
                    <a:pt x="125" y="385"/>
                    <a:pt x="215" y="392"/>
                    <a:pt x="296" y="392"/>
                  </a:cubicBezTo>
                  <a:cubicBezTo>
                    <a:pt x="592" y="392"/>
                    <a:pt x="776" y="294"/>
                    <a:pt x="1086" y="1"/>
                  </a:cubicBezTo>
                  <a:cubicBezTo>
                    <a:pt x="1070" y="0"/>
                    <a:pt x="1053" y="0"/>
                    <a:pt x="1037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1783800" y="4719175"/>
              <a:ext cx="9000" cy="25050"/>
            </a:xfrm>
            <a:custGeom>
              <a:avLst/>
              <a:gdLst/>
              <a:ahLst/>
              <a:cxnLst/>
              <a:rect l="l" t="t" r="r" b="b"/>
              <a:pathLst>
                <a:path w="360" h="1002" extrusionOk="0">
                  <a:moveTo>
                    <a:pt x="170" y="0"/>
                  </a:moveTo>
                  <a:cubicBezTo>
                    <a:pt x="64" y="338"/>
                    <a:pt x="1" y="664"/>
                    <a:pt x="170" y="1002"/>
                  </a:cubicBezTo>
                  <a:cubicBezTo>
                    <a:pt x="307" y="696"/>
                    <a:pt x="360" y="380"/>
                    <a:pt x="307" y="42"/>
                  </a:cubicBezTo>
                  <a:cubicBezTo>
                    <a:pt x="307" y="31"/>
                    <a:pt x="244" y="21"/>
                    <a:pt x="17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9" name="Google Shape;889;p6"/>
            <p:cNvSpPr/>
            <p:nvPr/>
          </p:nvSpPr>
          <p:spPr>
            <a:xfrm>
              <a:off x="1931750" y="5003925"/>
              <a:ext cx="13450" cy="28225"/>
            </a:xfrm>
            <a:custGeom>
              <a:avLst/>
              <a:gdLst/>
              <a:ahLst/>
              <a:cxnLst/>
              <a:rect l="l" t="t" r="r" b="b"/>
              <a:pathLst>
                <a:path w="538" h="1129" extrusionOk="0">
                  <a:moveTo>
                    <a:pt x="0" y="1"/>
                  </a:moveTo>
                  <a:cubicBezTo>
                    <a:pt x="124" y="475"/>
                    <a:pt x="167" y="869"/>
                    <a:pt x="514" y="1113"/>
                  </a:cubicBezTo>
                  <a:lnTo>
                    <a:pt x="514" y="1113"/>
                  </a:lnTo>
                  <a:cubicBezTo>
                    <a:pt x="442" y="935"/>
                    <a:pt x="389" y="758"/>
                    <a:pt x="305" y="580"/>
                  </a:cubicBezTo>
                  <a:cubicBezTo>
                    <a:pt x="242" y="411"/>
                    <a:pt x="211" y="233"/>
                    <a:pt x="0" y="1"/>
                  </a:cubicBezTo>
                  <a:close/>
                  <a:moveTo>
                    <a:pt x="514" y="1113"/>
                  </a:moveTo>
                  <a:lnTo>
                    <a:pt x="514" y="1113"/>
                  </a:lnTo>
                  <a:cubicBezTo>
                    <a:pt x="515" y="1115"/>
                    <a:pt x="516" y="1117"/>
                    <a:pt x="516" y="1119"/>
                  </a:cubicBezTo>
                  <a:lnTo>
                    <a:pt x="538" y="1129"/>
                  </a:lnTo>
                  <a:cubicBezTo>
                    <a:pt x="530" y="1123"/>
                    <a:pt x="522" y="1118"/>
                    <a:pt x="514" y="1113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0" name="Google Shape;890;p6"/>
            <p:cNvSpPr/>
            <p:nvPr/>
          </p:nvSpPr>
          <p:spPr>
            <a:xfrm>
              <a:off x="1559700" y="4385075"/>
              <a:ext cx="7400" cy="19300"/>
            </a:xfrm>
            <a:custGeom>
              <a:avLst/>
              <a:gdLst/>
              <a:ahLst/>
              <a:cxnLst/>
              <a:rect l="l" t="t" r="r" b="b"/>
              <a:pathLst>
                <a:path w="296" h="772" extrusionOk="0">
                  <a:moveTo>
                    <a:pt x="159" y="1"/>
                  </a:moveTo>
                  <a:lnTo>
                    <a:pt x="159" y="1"/>
                  </a:lnTo>
                  <a:cubicBezTo>
                    <a:pt x="0" y="265"/>
                    <a:pt x="11" y="497"/>
                    <a:pt x="75" y="771"/>
                  </a:cubicBezTo>
                  <a:cubicBezTo>
                    <a:pt x="296" y="528"/>
                    <a:pt x="296" y="528"/>
                    <a:pt x="15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2215450" y="4810425"/>
              <a:ext cx="9775" cy="5275"/>
            </a:xfrm>
            <a:custGeom>
              <a:avLst/>
              <a:gdLst/>
              <a:ahLst/>
              <a:cxnLst/>
              <a:rect l="l" t="t" r="r" b="b"/>
              <a:pathLst>
                <a:path w="391" h="211" extrusionOk="0">
                  <a:moveTo>
                    <a:pt x="304" y="1"/>
                  </a:moveTo>
                  <a:cubicBezTo>
                    <a:pt x="155" y="1"/>
                    <a:pt x="82" y="89"/>
                    <a:pt x="15" y="189"/>
                  </a:cubicBezTo>
                  <a:lnTo>
                    <a:pt x="15" y="189"/>
                  </a:lnTo>
                  <a:cubicBezTo>
                    <a:pt x="155" y="186"/>
                    <a:pt x="268" y="142"/>
                    <a:pt x="390" y="9"/>
                  </a:cubicBezTo>
                  <a:cubicBezTo>
                    <a:pt x="359" y="3"/>
                    <a:pt x="330" y="1"/>
                    <a:pt x="304" y="1"/>
                  </a:cubicBezTo>
                  <a:close/>
                  <a:moveTo>
                    <a:pt x="15" y="189"/>
                  </a:moveTo>
                  <a:cubicBezTo>
                    <a:pt x="10" y="189"/>
                    <a:pt x="5" y="189"/>
                    <a:pt x="0" y="189"/>
                  </a:cubicBezTo>
                  <a:lnTo>
                    <a:pt x="0" y="210"/>
                  </a:lnTo>
                  <a:cubicBezTo>
                    <a:pt x="5" y="203"/>
                    <a:pt x="10" y="196"/>
                    <a:pt x="15" y="189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2" name="Google Shape;892;p6"/>
            <p:cNvSpPr/>
            <p:nvPr/>
          </p:nvSpPr>
          <p:spPr>
            <a:xfrm>
              <a:off x="2255250" y="4815750"/>
              <a:ext cx="7400" cy="2300"/>
            </a:xfrm>
            <a:custGeom>
              <a:avLst/>
              <a:gdLst/>
              <a:ahLst/>
              <a:cxnLst/>
              <a:rect l="l" t="t" r="r" b="b"/>
              <a:pathLst>
                <a:path w="296" h="92" extrusionOk="0">
                  <a:moveTo>
                    <a:pt x="176" y="1"/>
                  </a:moveTo>
                  <a:cubicBezTo>
                    <a:pt x="124" y="1"/>
                    <a:pt x="76" y="27"/>
                    <a:pt x="34" y="68"/>
                  </a:cubicBezTo>
                  <a:lnTo>
                    <a:pt x="34" y="68"/>
                  </a:lnTo>
                  <a:cubicBezTo>
                    <a:pt x="110" y="58"/>
                    <a:pt x="187" y="42"/>
                    <a:pt x="264" y="25"/>
                  </a:cubicBezTo>
                  <a:lnTo>
                    <a:pt x="264" y="25"/>
                  </a:lnTo>
                  <a:cubicBezTo>
                    <a:pt x="271" y="30"/>
                    <a:pt x="278" y="34"/>
                    <a:pt x="286" y="39"/>
                  </a:cubicBezTo>
                  <a:lnTo>
                    <a:pt x="296" y="18"/>
                  </a:lnTo>
                  <a:lnTo>
                    <a:pt x="296" y="18"/>
                  </a:lnTo>
                  <a:cubicBezTo>
                    <a:pt x="285" y="21"/>
                    <a:pt x="274" y="23"/>
                    <a:pt x="264" y="25"/>
                  </a:cubicBezTo>
                  <a:lnTo>
                    <a:pt x="264" y="25"/>
                  </a:lnTo>
                  <a:cubicBezTo>
                    <a:pt x="233" y="9"/>
                    <a:pt x="204" y="1"/>
                    <a:pt x="176" y="1"/>
                  </a:cubicBezTo>
                  <a:close/>
                  <a:moveTo>
                    <a:pt x="34" y="68"/>
                  </a:moveTo>
                  <a:lnTo>
                    <a:pt x="34" y="68"/>
                  </a:lnTo>
                  <a:cubicBezTo>
                    <a:pt x="26" y="69"/>
                    <a:pt x="19" y="70"/>
                    <a:pt x="11" y="71"/>
                  </a:cubicBezTo>
                  <a:cubicBezTo>
                    <a:pt x="0" y="71"/>
                    <a:pt x="11" y="92"/>
                    <a:pt x="11" y="92"/>
                  </a:cubicBezTo>
                  <a:cubicBezTo>
                    <a:pt x="19" y="83"/>
                    <a:pt x="26" y="75"/>
                    <a:pt x="34" y="68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2262375" y="4814625"/>
              <a:ext cx="1850" cy="2125"/>
            </a:xfrm>
            <a:custGeom>
              <a:avLst/>
              <a:gdLst/>
              <a:ahLst/>
              <a:cxnLst/>
              <a:rect l="l" t="t" r="r" b="b"/>
              <a:pathLst>
                <a:path w="74" h="85" extrusionOk="0">
                  <a:moveTo>
                    <a:pt x="74" y="0"/>
                  </a:moveTo>
                  <a:lnTo>
                    <a:pt x="11" y="63"/>
                  </a:lnTo>
                  <a:lnTo>
                    <a:pt x="1" y="84"/>
                  </a:lnTo>
                  <a:cubicBezTo>
                    <a:pt x="32" y="52"/>
                    <a:pt x="53" y="31"/>
                    <a:pt x="7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71736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9"/>
          <p:cNvSpPr txBox="1">
            <a:spLocks noGrp="1"/>
          </p:cNvSpPr>
          <p:nvPr>
            <p:ph type="title"/>
          </p:nvPr>
        </p:nvSpPr>
        <p:spPr>
          <a:xfrm>
            <a:off x="848300" y="481667"/>
            <a:ext cx="4827200" cy="86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1256" name="Google Shape;1256;p9"/>
          <p:cNvGrpSpPr/>
          <p:nvPr/>
        </p:nvGrpSpPr>
        <p:grpSpPr>
          <a:xfrm>
            <a:off x="-2158512" y="-465637"/>
            <a:ext cx="15525408" cy="4940391"/>
            <a:chOff x="-1618884" y="-349228"/>
            <a:chExt cx="11644056" cy="3705293"/>
          </a:xfrm>
        </p:grpSpPr>
        <p:grpSp>
          <p:nvGrpSpPr>
            <p:cNvPr id="1257" name="Google Shape;1257;p9"/>
            <p:cNvGrpSpPr/>
            <p:nvPr/>
          </p:nvGrpSpPr>
          <p:grpSpPr>
            <a:xfrm rot="7001257" flipH="1">
              <a:off x="7604745" y="-228570"/>
              <a:ext cx="1805284" cy="2490078"/>
              <a:chOff x="2763875" y="3698500"/>
              <a:chExt cx="1288825" cy="1777825"/>
            </a:xfrm>
          </p:grpSpPr>
          <p:sp>
            <p:nvSpPr>
              <p:cNvPr id="1258" name="Google Shape;1258;p9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59" name="Google Shape;1259;p9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60" name="Google Shape;1260;p9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9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9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9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9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9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9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p9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68" name="Google Shape;1268;p9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69" name="Google Shape;1269;p9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9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9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9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73" name="Google Shape;1273;p9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74" name="Google Shape;1274;p9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9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76" name="Google Shape;1276;p9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77" name="Google Shape;1277;p9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9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79" name="Google Shape;1279;p9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9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9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2" name="Google Shape;1282;p9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3" name="Google Shape;1283;p9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9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5" name="Google Shape;1285;p9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6" name="Google Shape;1286;p9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9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8" name="Google Shape;1288;p9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9" name="Google Shape;1289;p9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9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1" name="Google Shape;1291;p9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2" name="Google Shape;1292;p9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9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4" name="Google Shape;1294;p9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5" name="Google Shape;1295;p9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9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7" name="Google Shape;1297;p9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8" name="Google Shape;1298;p9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9" name="Google Shape;1299;p9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00" name="Google Shape;1300;p9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01" name="Google Shape;1301;p9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02" name="Google Shape;1302;p9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03" name="Google Shape;1303;p9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04" name="Google Shape;1304;p9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05" name="Google Shape;1305;p9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06" name="Google Shape;1306;p9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07" name="Google Shape;1307;p9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08" name="Google Shape;1308;p9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09" name="Google Shape;1309;p9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10" name="Google Shape;1310;p9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11" name="Google Shape;1311;p9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12" name="Google Shape;1312;p9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13" name="Google Shape;1313;p9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14" name="Google Shape;1314;p9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15" name="Google Shape;1315;p9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16" name="Google Shape;1316;p9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17" name="Google Shape;1317;p9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9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9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20" name="Google Shape;1320;p9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21" name="Google Shape;1321;p9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22" name="Google Shape;1322;p9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23" name="Google Shape;1323;p9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24" name="Google Shape;1324;p9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25" name="Google Shape;1325;p9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9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9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9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9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9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31" name="Google Shape;1331;p9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32" name="Google Shape;1332;p9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33" name="Google Shape;1333;p9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34" name="Google Shape;1334;p9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35" name="Google Shape;1335;p9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9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37" name="Google Shape;1337;p9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9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39" name="Google Shape;1339;p9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9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41" name="Google Shape;1341;p9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9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9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44" name="Google Shape;1344;p9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9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9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47" name="Google Shape;1347;p9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9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9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50" name="Google Shape;1350;p9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9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9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53" name="Google Shape;1353;p9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9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55" name="Google Shape;1355;p9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56" name="Google Shape;1356;p9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57" name="Google Shape;1357;p9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58" name="Google Shape;1358;p9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59" name="Google Shape;1359;p9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60" name="Google Shape;1360;p9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61" name="Google Shape;1361;p9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62" name="Google Shape;1362;p9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63" name="Google Shape;1363;p9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9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9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9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9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9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9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9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9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9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73" name="Google Shape;1373;p9"/>
            <p:cNvGrpSpPr/>
            <p:nvPr/>
          </p:nvGrpSpPr>
          <p:grpSpPr>
            <a:xfrm rot="-4372622">
              <a:off x="-1552432" y="1079575"/>
              <a:ext cx="2287895" cy="1828225"/>
              <a:chOff x="1340325" y="4148525"/>
              <a:chExt cx="1340250" cy="1070975"/>
            </a:xfrm>
          </p:grpSpPr>
          <p:sp>
            <p:nvSpPr>
              <p:cNvPr id="1374" name="Google Shape;1374;p9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9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9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9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9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9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9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9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9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9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9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9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9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9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9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9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9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9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9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9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9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9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9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9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9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9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9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9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9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9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9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9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9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9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9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9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9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9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9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9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9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9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9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9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9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19" name="Google Shape;1419;p9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20" name="Google Shape;1420;p9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21" name="Google Shape;1421;p9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22" name="Google Shape;1422;p9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23" name="Google Shape;1423;p9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24" name="Google Shape;1424;p9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25" name="Google Shape;1425;p9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26" name="Google Shape;1426;p9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27" name="Google Shape;1427;p9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28" name="Google Shape;1428;p9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9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9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9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9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9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9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9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9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9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9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9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9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9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9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9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9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9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9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9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9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9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9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9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9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9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9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9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9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9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9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9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9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9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9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9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9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9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9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9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9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9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9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9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9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9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9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97397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p12"/>
          <p:cNvSpPr txBox="1">
            <a:spLocks noGrp="1"/>
          </p:cNvSpPr>
          <p:nvPr>
            <p:ph type="title"/>
          </p:nvPr>
        </p:nvSpPr>
        <p:spPr>
          <a:xfrm>
            <a:off x="3076000" y="1141467"/>
            <a:ext cx="6040000" cy="337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pic>
        <p:nvPicPr>
          <p:cNvPr id="1938" name="Google Shape;1938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8365" y="4255767"/>
            <a:ext cx="2662604" cy="403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9" name="Google Shape;193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95113">
            <a:off x="1773964" y="4119568"/>
            <a:ext cx="2662603" cy="4036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0" name="Google Shape;1940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15478">
            <a:off x="4764698" y="4510801"/>
            <a:ext cx="2662604" cy="40368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41" name="Google Shape;1941;p12"/>
          <p:cNvGrpSpPr/>
          <p:nvPr/>
        </p:nvGrpSpPr>
        <p:grpSpPr>
          <a:xfrm rot="3045761" flipH="1">
            <a:off x="5406063" y="-1868379"/>
            <a:ext cx="2407036" cy="3320153"/>
            <a:chOff x="2763875" y="3698500"/>
            <a:chExt cx="1288825" cy="1777825"/>
          </a:xfrm>
        </p:grpSpPr>
        <p:sp>
          <p:nvSpPr>
            <p:cNvPr id="1942" name="Google Shape;1942;p12"/>
            <p:cNvSpPr/>
            <p:nvPr/>
          </p:nvSpPr>
          <p:spPr>
            <a:xfrm>
              <a:off x="2838750" y="3757250"/>
              <a:ext cx="1213950" cy="1719075"/>
            </a:xfrm>
            <a:custGeom>
              <a:avLst/>
              <a:gdLst/>
              <a:ahLst/>
              <a:cxnLst/>
              <a:rect l="l" t="t" r="r" b="b"/>
              <a:pathLst>
                <a:path w="48558" h="68763" extrusionOk="0">
                  <a:moveTo>
                    <a:pt x="13016" y="27278"/>
                  </a:moveTo>
                  <a:lnTo>
                    <a:pt x="13025" y="27287"/>
                  </a:lnTo>
                  <a:lnTo>
                    <a:pt x="13025" y="27392"/>
                  </a:lnTo>
                  <a:cubicBezTo>
                    <a:pt x="13025" y="27350"/>
                    <a:pt x="13025" y="27320"/>
                    <a:pt x="13016" y="27278"/>
                  </a:cubicBezTo>
                  <a:close/>
                  <a:moveTo>
                    <a:pt x="25890" y="29082"/>
                  </a:moveTo>
                  <a:cubicBezTo>
                    <a:pt x="25789" y="29194"/>
                    <a:pt x="25697" y="29316"/>
                    <a:pt x="25596" y="29428"/>
                  </a:cubicBezTo>
                  <a:lnTo>
                    <a:pt x="25596" y="29428"/>
                  </a:lnTo>
                  <a:cubicBezTo>
                    <a:pt x="25594" y="29225"/>
                    <a:pt x="25695" y="29125"/>
                    <a:pt x="25890" y="29082"/>
                  </a:cubicBezTo>
                  <a:close/>
                  <a:moveTo>
                    <a:pt x="37605" y="32908"/>
                  </a:moveTo>
                  <a:cubicBezTo>
                    <a:pt x="38825" y="32908"/>
                    <a:pt x="40017" y="33103"/>
                    <a:pt x="41217" y="33298"/>
                  </a:cubicBezTo>
                  <a:cubicBezTo>
                    <a:pt x="42335" y="33478"/>
                    <a:pt x="43442" y="33720"/>
                    <a:pt x="44550" y="33952"/>
                  </a:cubicBezTo>
                  <a:cubicBezTo>
                    <a:pt x="45383" y="34121"/>
                    <a:pt x="46153" y="34490"/>
                    <a:pt x="46859" y="34944"/>
                  </a:cubicBezTo>
                  <a:cubicBezTo>
                    <a:pt x="47703" y="35492"/>
                    <a:pt x="48009" y="36336"/>
                    <a:pt x="48019" y="37296"/>
                  </a:cubicBezTo>
                  <a:cubicBezTo>
                    <a:pt x="48030" y="37760"/>
                    <a:pt x="47988" y="38224"/>
                    <a:pt x="47977" y="38688"/>
                  </a:cubicBezTo>
                  <a:cubicBezTo>
                    <a:pt x="47967" y="39089"/>
                    <a:pt x="47967" y="39490"/>
                    <a:pt x="47967" y="39879"/>
                  </a:cubicBezTo>
                  <a:cubicBezTo>
                    <a:pt x="47956" y="40017"/>
                    <a:pt x="47935" y="40143"/>
                    <a:pt x="47914" y="40301"/>
                  </a:cubicBezTo>
                  <a:cubicBezTo>
                    <a:pt x="47756" y="40280"/>
                    <a:pt x="47619" y="40280"/>
                    <a:pt x="47503" y="40249"/>
                  </a:cubicBezTo>
                  <a:cubicBezTo>
                    <a:pt x="46169" y="39868"/>
                    <a:pt x="44812" y="39697"/>
                    <a:pt x="43432" y="39697"/>
                  </a:cubicBezTo>
                  <a:cubicBezTo>
                    <a:pt x="43207" y="39697"/>
                    <a:pt x="42983" y="39702"/>
                    <a:pt x="42757" y="39711"/>
                  </a:cubicBezTo>
                  <a:cubicBezTo>
                    <a:pt x="42567" y="39722"/>
                    <a:pt x="42366" y="39743"/>
                    <a:pt x="42166" y="39785"/>
                  </a:cubicBezTo>
                  <a:cubicBezTo>
                    <a:pt x="42124" y="39795"/>
                    <a:pt x="42092" y="39869"/>
                    <a:pt x="42061" y="39911"/>
                  </a:cubicBezTo>
                  <a:cubicBezTo>
                    <a:pt x="42113" y="39943"/>
                    <a:pt x="42155" y="39975"/>
                    <a:pt x="42198" y="39975"/>
                  </a:cubicBezTo>
                  <a:cubicBezTo>
                    <a:pt x="42583" y="39921"/>
                    <a:pt x="42969" y="39898"/>
                    <a:pt x="43355" y="39898"/>
                  </a:cubicBezTo>
                  <a:cubicBezTo>
                    <a:pt x="44182" y="39898"/>
                    <a:pt x="45009" y="40003"/>
                    <a:pt x="45837" y="40132"/>
                  </a:cubicBezTo>
                  <a:cubicBezTo>
                    <a:pt x="46406" y="40217"/>
                    <a:pt x="46965" y="40365"/>
                    <a:pt x="47524" y="40502"/>
                  </a:cubicBezTo>
                  <a:cubicBezTo>
                    <a:pt x="47651" y="40523"/>
                    <a:pt x="47777" y="40586"/>
                    <a:pt x="47883" y="40650"/>
                  </a:cubicBezTo>
                  <a:cubicBezTo>
                    <a:pt x="47925" y="40671"/>
                    <a:pt x="47967" y="40765"/>
                    <a:pt x="47956" y="40818"/>
                  </a:cubicBezTo>
                  <a:cubicBezTo>
                    <a:pt x="47946" y="40861"/>
                    <a:pt x="47883" y="40945"/>
                    <a:pt x="47840" y="40945"/>
                  </a:cubicBezTo>
                  <a:cubicBezTo>
                    <a:pt x="47804" y="40948"/>
                    <a:pt x="47768" y="40949"/>
                    <a:pt x="47733" y="40949"/>
                  </a:cubicBezTo>
                  <a:cubicBezTo>
                    <a:pt x="47635" y="40949"/>
                    <a:pt x="47540" y="40939"/>
                    <a:pt x="47440" y="40924"/>
                  </a:cubicBezTo>
                  <a:cubicBezTo>
                    <a:pt x="46965" y="40850"/>
                    <a:pt x="46479" y="40765"/>
                    <a:pt x="45994" y="40692"/>
                  </a:cubicBezTo>
                  <a:cubicBezTo>
                    <a:pt x="45970" y="40688"/>
                    <a:pt x="45944" y="40687"/>
                    <a:pt x="45918" y="40687"/>
                  </a:cubicBezTo>
                  <a:cubicBezTo>
                    <a:pt x="45866" y="40687"/>
                    <a:pt x="45812" y="40692"/>
                    <a:pt x="45762" y="40692"/>
                  </a:cubicBezTo>
                  <a:cubicBezTo>
                    <a:pt x="45731" y="40850"/>
                    <a:pt x="45826" y="40861"/>
                    <a:pt x="45910" y="40882"/>
                  </a:cubicBezTo>
                  <a:cubicBezTo>
                    <a:pt x="46479" y="40976"/>
                    <a:pt x="47039" y="41082"/>
                    <a:pt x="47608" y="41198"/>
                  </a:cubicBezTo>
                  <a:cubicBezTo>
                    <a:pt x="48040" y="41283"/>
                    <a:pt x="48072" y="41377"/>
                    <a:pt x="47883" y="41862"/>
                  </a:cubicBezTo>
                  <a:cubicBezTo>
                    <a:pt x="47651" y="41820"/>
                    <a:pt x="47419" y="41789"/>
                    <a:pt x="47091" y="41736"/>
                  </a:cubicBezTo>
                  <a:lnTo>
                    <a:pt x="47091" y="41736"/>
                  </a:lnTo>
                  <a:cubicBezTo>
                    <a:pt x="47344" y="42094"/>
                    <a:pt x="47724" y="41979"/>
                    <a:pt x="47977" y="42221"/>
                  </a:cubicBezTo>
                  <a:cubicBezTo>
                    <a:pt x="48083" y="42569"/>
                    <a:pt x="48019" y="42970"/>
                    <a:pt x="47925" y="43350"/>
                  </a:cubicBezTo>
                  <a:cubicBezTo>
                    <a:pt x="47714" y="44215"/>
                    <a:pt x="47440" y="45068"/>
                    <a:pt x="47007" y="45839"/>
                  </a:cubicBezTo>
                  <a:cubicBezTo>
                    <a:pt x="46395" y="46936"/>
                    <a:pt x="45478" y="47663"/>
                    <a:pt x="44286" y="48054"/>
                  </a:cubicBezTo>
                  <a:cubicBezTo>
                    <a:pt x="43369" y="48359"/>
                    <a:pt x="42419" y="48475"/>
                    <a:pt x="41470" y="48539"/>
                  </a:cubicBezTo>
                  <a:cubicBezTo>
                    <a:pt x="40616" y="48602"/>
                    <a:pt x="39751" y="48581"/>
                    <a:pt x="38886" y="48591"/>
                  </a:cubicBezTo>
                  <a:cubicBezTo>
                    <a:pt x="38548" y="48085"/>
                    <a:pt x="38496" y="47969"/>
                    <a:pt x="38412" y="47421"/>
                  </a:cubicBezTo>
                  <a:cubicBezTo>
                    <a:pt x="38577" y="47414"/>
                    <a:pt x="38743" y="47411"/>
                    <a:pt x="38908" y="47411"/>
                  </a:cubicBezTo>
                  <a:cubicBezTo>
                    <a:pt x="39803" y="47411"/>
                    <a:pt x="40697" y="47498"/>
                    <a:pt x="41603" y="47498"/>
                  </a:cubicBezTo>
                  <a:cubicBezTo>
                    <a:pt x="41797" y="47498"/>
                    <a:pt x="41992" y="47494"/>
                    <a:pt x="42187" y="47484"/>
                  </a:cubicBezTo>
                  <a:cubicBezTo>
                    <a:pt x="42090" y="47321"/>
                    <a:pt x="41973" y="47303"/>
                    <a:pt x="41857" y="47303"/>
                  </a:cubicBezTo>
                  <a:cubicBezTo>
                    <a:pt x="41823" y="47303"/>
                    <a:pt x="41788" y="47304"/>
                    <a:pt x="41755" y="47304"/>
                  </a:cubicBezTo>
                  <a:cubicBezTo>
                    <a:pt x="40753" y="47262"/>
                    <a:pt x="39762" y="47220"/>
                    <a:pt x="38770" y="47178"/>
                  </a:cubicBezTo>
                  <a:cubicBezTo>
                    <a:pt x="38569" y="47168"/>
                    <a:pt x="38380" y="47136"/>
                    <a:pt x="38190" y="47114"/>
                  </a:cubicBezTo>
                  <a:cubicBezTo>
                    <a:pt x="37726" y="46313"/>
                    <a:pt x="37273" y="45554"/>
                    <a:pt x="36851" y="44773"/>
                  </a:cubicBezTo>
                  <a:cubicBezTo>
                    <a:pt x="36028" y="43265"/>
                    <a:pt x="34878" y="42042"/>
                    <a:pt x="33645" y="40892"/>
                  </a:cubicBezTo>
                  <a:lnTo>
                    <a:pt x="33202" y="40481"/>
                  </a:lnTo>
                  <a:cubicBezTo>
                    <a:pt x="33191" y="40470"/>
                    <a:pt x="33191" y="40439"/>
                    <a:pt x="33191" y="40418"/>
                  </a:cubicBezTo>
                  <a:cubicBezTo>
                    <a:pt x="33220" y="40314"/>
                    <a:pt x="33292" y="40298"/>
                    <a:pt x="33368" y="40298"/>
                  </a:cubicBezTo>
                  <a:cubicBezTo>
                    <a:pt x="33400" y="40298"/>
                    <a:pt x="33434" y="40301"/>
                    <a:pt x="33465" y="40301"/>
                  </a:cubicBezTo>
                  <a:cubicBezTo>
                    <a:pt x="33887" y="40322"/>
                    <a:pt x="34298" y="40354"/>
                    <a:pt x="34720" y="40375"/>
                  </a:cubicBezTo>
                  <a:cubicBezTo>
                    <a:pt x="34805" y="40375"/>
                    <a:pt x="34878" y="40365"/>
                    <a:pt x="35058" y="40343"/>
                  </a:cubicBezTo>
                  <a:cubicBezTo>
                    <a:pt x="34920" y="40259"/>
                    <a:pt x="34878" y="40196"/>
                    <a:pt x="34826" y="40196"/>
                  </a:cubicBezTo>
                  <a:cubicBezTo>
                    <a:pt x="34214" y="40154"/>
                    <a:pt x="33591" y="40101"/>
                    <a:pt x="32970" y="40080"/>
                  </a:cubicBezTo>
                  <a:cubicBezTo>
                    <a:pt x="32642" y="40069"/>
                    <a:pt x="32379" y="39975"/>
                    <a:pt x="32147" y="39732"/>
                  </a:cubicBezTo>
                  <a:cubicBezTo>
                    <a:pt x="32280" y="39647"/>
                    <a:pt x="32419" y="39627"/>
                    <a:pt x="32559" y="39627"/>
                  </a:cubicBezTo>
                  <a:cubicBezTo>
                    <a:pt x="32686" y="39627"/>
                    <a:pt x="32814" y="39644"/>
                    <a:pt x="32937" y="39644"/>
                  </a:cubicBezTo>
                  <a:cubicBezTo>
                    <a:pt x="33063" y="39644"/>
                    <a:pt x="33185" y="39626"/>
                    <a:pt x="33296" y="39553"/>
                  </a:cubicBezTo>
                  <a:cubicBezTo>
                    <a:pt x="33278" y="39413"/>
                    <a:pt x="33194" y="39405"/>
                    <a:pt x="33124" y="39405"/>
                  </a:cubicBezTo>
                  <a:cubicBezTo>
                    <a:pt x="33114" y="39405"/>
                    <a:pt x="33105" y="39405"/>
                    <a:pt x="33096" y="39405"/>
                  </a:cubicBezTo>
                  <a:cubicBezTo>
                    <a:pt x="32801" y="39405"/>
                    <a:pt x="32516" y="39405"/>
                    <a:pt x="32231" y="39415"/>
                  </a:cubicBezTo>
                  <a:cubicBezTo>
                    <a:pt x="32205" y="39416"/>
                    <a:pt x="32179" y="39417"/>
                    <a:pt x="32153" y="39417"/>
                  </a:cubicBezTo>
                  <a:cubicBezTo>
                    <a:pt x="31562" y="39417"/>
                    <a:pt x="31038" y="39191"/>
                    <a:pt x="30544" y="38878"/>
                  </a:cubicBezTo>
                  <a:cubicBezTo>
                    <a:pt x="30512" y="38857"/>
                    <a:pt x="30512" y="38804"/>
                    <a:pt x="30481" y="38740"/>
                  </a:cubicBezTo>
                  <a:cubicBezTo>
                    <a:pt x="30667" y="38697"/>
                    <a:pt x="30856" y="38685"/>
                    <a:pt x="31045" y="38685"/>
                  </a:cubicBezTo>
                  <a:cubicBezTo>
                    <a:pt x="31272" y="38685"/>
                    <a:pt x="31500" y="38703"/>
                    <a:pt x="31725" y="38709"/>
                  </a:cubicBezTo>
                  <a:cubicBezTo>
                    <a:pt x="32115" y="38709"/>
                    <a:pt x="32516" y="38740"/>
                    <a:pt x="32916" y="38761"/>
                  </a:cubicBezTo>
                  <a:cubicBezTo>
                    <a:pt x="33284" y="38781"/>
                    <a:pt x="33514" y="38794"/>
                    <a:pt x="33669" y="38794"/>
                  </a:cubicBezTo>
                  <a:cubicBezTo>
                    <a:pt x="33927" y="38794"/>
                    <a:pt x="33977" y="38759"/>
                    <a:pt x="34109" y="38667"/>
                  </a:cubicBezTo>
                  <a:cubicBezTo>
                    <a:pt x="34045" y="38635"/>
                    <a:pt x="33992" y="38593"/>
                    <a:pt x="33929" y="38593"/>
                  </a:cubicBezTo>
                  <a:cubicBezTo>
                    <a:pt x="32579" y="38529"/>
                    <a:pt x="31229" y="38456"/>
                    <a:pt x="29879" y="38414"/>
                  </a:cubicBezTo>
                  <a:cubicBezTo>
                    <a:pt x="29605" y="38403"/>
                    <a:pt x="29363" y="38361"/>
                    <a:pt x="29110" y="38245"/>
                  </a:cubicBezTo>
                  <a:cubicBezTo>
                    <a:pt x="28740" y="38086"/>
                    <a:pt x="28371" y="37939"/>
                    <a:pt x="28002" y="37781"/>
                  </a:cubicBezTo>
                  <a:cubicBezTo>
                    <a:pt x="27127" y="37401"/>
                    <a:pt x="26220" y="37106"/>
                    <a:pt x="25281" y="36926"/>
                  </a:cubicBezTo>
                  <a:cubicBezTo>
                    <a:pt x="25154" y="36905"/>
                    <a:pt x="25028" y="36863"/>
                    <a:pt x="24743" y="36800"/>
                  </a:cubicBezTo>
                  <a:cubicBezTo>
                    <a:pt x="25386" y="36642"/>
                    <a:pt x="25913" y="36779"/>
                    <a:pt x="26473" y="36600"/>
                  </a:cubicBezTo>
                  <a:cubicBezTo>
                    <a:pt x="26359" y="36486"/>
                    <a:pt x="26260" y="36463"/>
                    <a:pt x="26168" y="36463"/>
                  </a:cubicBezTo>
                  <a:cubicBezTo>
                    <a:pt x="26106" y="36463"/>
                    <a:pt x="26047" y="36473"/>
                    <a:pt x="25988" y="36473"/>
                  </a:cubicBezTo>
                  <a:cubicBezTo>
                    <a:pt x="25840" y="36473"/>
                    <a:pt x="25681" y="36462"/>
                    <a:pt x="25524" y="36462"/>
                  </a:cubicBezTo>
                  <a:cubicBezTo>
                    <a:pt x="25376" y="36462"/>
                    <a:pt x="25217" y="36462"/>
                    <a:pt x="25060" y="36473"/>
                  </a:cubicBezTo>
                  <a:cubicBezTo>
                    <a:pt x="24912" y="36473"/>
                    <a:pt x="24753" y="36483"/>
                    <a:pt x="24596" y="36483"/>
                  </a:cubicBezTo>
                  <a:cubicBezTo>
                    <a:pt x="24469" y="36473"/>
                    <a:pt x="24331" y="36462"/>
                    <a:pt x="24195" y="36452"/>
                  </a:cubicBezTo>
                  <a:cubicBezTo>
                    <a:pt x="24047" y="36452"/>
                    <a:pt x="23888" y="36452"/>
                    <a:pt x="23731" y="36441"/>
                  </a:cubicBezTo>
                  <a:cubicBezTo>
                    <a:pt x="23583" y="36441"/>
                    <a:pt x="23424" y="36431"/>
                    <a:pt x="23267" y="36431"/>
                  </a:cubicBezTo>
                  <a:cubicBezTo>
                    <a:pt x="23108" y="36420"/>
                    <a:pt x="22960" y="36431"/>
                    <a:pt x="22803" y="36399"/>
                  </a:cubicBezTo>
                  <a:cubicBezTo>
                    <a:pt x="22789" y="36397"/>
                    <a:pt x="22774" y="36396"/>
                    <a:pt x="22759" y="36396"/>
                  </a:cubicBezTo>
                  <a:cubicBezTo>
                    <a:pt x="22708" y="36396"/>
                    <a:pt x="22653" y="36406"/>
                    <a:pt x="22598" y="36406"/>
                  </a:cubicBezTo>
                  <a:cubicBezTo>
                    <a:pt x="22515" y="36406"/>
                    <a:pt x="22433" y="36382"/>
                    <a:pt x="22370" y="36262"/>
                  </a:cubicBezTo>
                  <a:cubicBezTo>
                    <a:pt x="22623" y="36115"/>
                    <a:pt x="22897" y="36083"/>
                    <a:pt x="23171" y="36019"/>
                  </a:cubicBezTo>
                  <a:cubicBezTo>
                    <a:pt x="23467" y="35956"/>
                    <a:pt x="23783" y="35914"/>
                    <a:pt x="24089" y="35851"/>
                  </a:cubicBezTo>
                  <a:cubicBezTo>
                    <a:pt x="24374" y="35808"/>
                    <a:pt x="24648" y="35756"/>
                    <a:pt x="24933" y="35703"/>
                  </a:cubicBezTo>
                  <a:cubicBezTo>
                    <a:pt x="25217" y="35661"/>
                    <a:pt x="25513" y="35618"/>
                    <a:pt x="25798" y="35587"/>
                  </a:cubicBezTo>
                  <a:cubicBezTo>
                    <a:pt x="26082" y="35555"/>
                    <a:pt x="26367" y="35524"/>
                    <a:pt x="26652" y="35503"/>
                  </a:cubicBezTo>
                  <a:cubicBezTo>
                    <a:pt x="26968" y="35482"/>
                    <a:pt x="27274" y="35471"/>
                    <a:pt x="27580" y="35461"/>
                  </a:cubicBezTo>
                  <a:cubicBezTo>
                    <a:pt x="27599" y="35460"/>
                    <a:pt x="27617" y="35460"/>
                    <a:pt x="27636" y="35460"/>
                  </a:cubicBezTo>
                  <a:cubicBezTo>
                    <a:pt x="27750" y="35460"/>
                    <a:pt x="27862" y="35471"/>
                    <a:pt x="27978" y="35471"/>
                  </a:cubicBezTo>
                  <a:cubicBezTo>
                    <a:pt x="28132" y="35471"/>
                    <a:pt x="28291" y="35451"/>
                    <a:pt x="28466" y="35355"/>
                  </a:cubicBezTo>
                  <a:cubicBezTo>
                    <a:pt x="28402" y="35334"/>
                    <a:pt x="28339" y="35313"/>
                    <a:pt x="28276" y="35302"/>
                  </a:cubicBezTo>
                  <a:cubicBezTo>
                    <a:pt x="28013" y="35271"/>
                    <a:pt x="27749" y="35229"/>
                    <a:pt x="27485" y="35229"/>
                  </a:cubicBezTo>
                  <a:cubicBezTo>
                    <a:pt x="26705" y="35250"/>
                    <a:pt x="25935" y="35260"/>
                    <a:pt x="25165" y="35397"/>
                  </a:cubicBezTo>
                  <a:cubicBezTo>
                    <a:pt x="24469" y="35524"/>
                    <a:pt x="23762" y="35597"/>
                    <a:pt x="22981" y="35703"/>
                  </a:cubicBezTo>
                  <a:cubicBezTo>
                    <a:pt x="23045" y="35576"/>
                    <a:pt x="23056" y="35482"/>
                    <a:pt x="23108" y="35450"/>
                  </a:cubicBezTo>
                  <a:cubicBezTo>
                    <a:pt x="23382" y="35250"/>
                    <a:pt x="23656" y="35060"/>
                    <a:pt x="23931" y="34880"/>
                  </a:cubicBezTo>
                  <a:cubicBezTo>
                    <a:pt x="23991" y="34846"/>
                    <a:pt x="24079" y="34811"/>
                    <a:pt x="24144" y="34811"/>
                  </a:cubicBezTo>
                  <a:cubicBezTo>
                    <a:pt x="24159" y="34811"/>
                    <a:pt x="24172" y="34813"/>
                    <a:pt x="24184" y="34817"/>
                  </a:cubicBezTo>
                  <a:cubicBezTo>
                    <a:pt x="24251" y="34842"/>
                    <a:pt x="24316" y="34852"/>
                    <a:pt x="24381" y="34852"/>
                  </a:cubicBezTo>
                  <a:cubicBezTo>
                    <a:pt x="24560" y="34852"/>
                    <a:pt x="24730" y="34777"/>
                    <a:pt x="24901" y="34754"/>
                  </a:cubicBezTo>
                  <a:cubicBezTo>
                    <a:pt x="26145" y="34575"/>
                    <a:pt x="27401" y="34385"/>
                    <a:pt x="28634" y="34153"/>
                  </a:cubicBezTo>
                  <a:cubicBezTo>
                    <a:pt x="30017" y="33900"/>
                    <a:pt x="31377" y="33604"/>
                    <a:pt x="32748" y="33319"/>
                  </a:cubicBezTo>
                  <a:cubicBezTo>
                    <a:pt x="34193" y="33024"/>
                    <a:pt x="35648" y="32993"/>
                    <a:pt x="37114" y="32919"/>
                  </a:cubicBezTo>
                  <a:cubicBezTo>
                    <a:pt x="37278" y="32911"/>
                    <a:pt x="37442" y="32908"/>
                    <a:pt x="37605" y="32908"/>
                  </a:cubicBezTo>
                  <a:close/>
                  <a:moveTo>
                    <a:pt x="31841" y="53949"/>
                  </a:moveTo>
                  <a:cubicBezTo>
                    <a:pt x="31841" y="53981"/>
                    <a:pt x="31852" y="54023"/>
                    <a:pt x="31862" y="54054"/>
                  </a:cubicBezTo>
                  <a:cubicBezTo>
                    <a:pt x="31894" y="54075"/>
                    <a:pt x="31936" y="54086"/>
                    <a:pt x="31967" y="54107"/>
                  </a:cubicBezTo>
                  <a:cubicBezTo>
                    <a:pt x="31978" y="54117"/>
                    <a:pt x="31988" y="54139"/>
                    <a:pt x="31999" y="54160"/>
                  </a:cubicBezTo>
                  <a:cubicBezTo>
                    <a:pt x="31978" y="54150"/>
                    <a:pt x="31946" y="54160"/>
                    <a:pt x="31925" y="54139"/>
                  </a:cubicBezTo>
                  <a:cubicBezTo>
                    <a:pt x="31904" y="54117"/>
                    <a:pt x="31883" y="54086"/>
                    <a:pt x="31852" y="54054"/>
                  </a:cubicBezTo>
                  <a:cubicBezTo>
                    <a:pt x="31852" y="54012"/>
                    <a:pt x="31841" y="53981"/>
                    <a:pt x="31831" y="53949"/>
                  </a:cubicBezTo>
                  <a:close/>
                  <a:moveTo>
                    <a:pt x="32241" y="54666"/>
                  </a:moveTo>
                  <a:cubicBezTo>
                    <a:pt x="32252" y="54687"/>
                    <a:pt x="32263" y="54698"/>
                    <a:pt x="32274" y="54719"/>
                  </a:cubicBezTo>
                  <a:lnTo>
                    <a:pt x="32320" y="54788"/>
                  </a:lnTo>
                  <a:lnTo>
                    <a:pt x="32320" y="54788"/>
                  </a:lnTo>
                  <a:cubicBezTo>
                    <a:pt x="32294" y="54776"/>
                    <a:pt x="32265" y="54766"/>
                    <a:pt x="32241" y="54750"/>
                  </a:cubicBezTo>
                  <a:cubicBezTo>
                    <a:pt x="32231" y="54740"/>
                    <a:pt x="32241" y="54698"/>
                    <a:pt x="32241" y="54666"/>
                  </a:cubicBezTo>
                  <a:close/>
                  <a:moveTo>
                    <a:pt x="32347" y="54830"/>
                  </a:moveTo>
                  <a:lnTo>
                    <a:pt x="32347" y="54830"/>
                  </a:lnTo>
                  <a:cubicBezTo>
                    <a:pt x="32365" y="54859"/>
                    <a:pt x="32382" y="54895"/>
                    <a:pt x="32400" y="54930"/>
                  </a:cubicBezTo>
                  <a:cubicBezTo>
                    <a:pt x="32410" y="54940"/>
                    <a:pt x="32410" y="54961"/>
                    <a:pt x="32410" y="54982"/>
                  </a:cubicBezTo>
                  <a:cubicBezTo>
                    <a:pt x="32389" y="54961"/>
                    <a:pt x="32358" y="54951"/>
                    <a:pt x="32358" y="54930"/>
                  </a:cubicBezTo>
                  <a:cubicBezTo>
                    <a:pt x="32349" y="54897"/>
                    <a:pt x="32347" y="54863"/>
                    <a:pt x="32347" y="54830"/>
                  </a:cubicBezTo>
                  <a:close/>
                  <a:moveTo>
                    <a:pt x="32642" y="55457"/>
                  </a:moveTo>
                  <a:cubicBezTo>
                    <a:pt x="32653" y="55467"/>
                    <a:pt x="32663" y="55489"/>
                    <a:pt x="32663" y="55500"/>
                  </a:cubicBezTo>
                  <a:cubicBezTo>
                    <a:pt x="32663" y="55510"/>
                    <a:pt x="32642" y="55510"/>
                    <a:pt x="32632" y="55521"/>
                  </a:cubicBezTo>
                  <a:cubicBezTo>
                    <a:pt x="32621" y="55510"/>
                    <a:pt x="32611" y="55489"/>
                    <a:pt x="32611" y="55478"/>
                  </a:cubicBezTo>
                  <a:cubicBezTo>
                    <a:pt x="32621" y="55467"/>
                    <a:pt x="32632" y="55467"/>
                    <a:pt x="32642" y="55457"/>
                  </a:cubicBezTo>
                  <a:close/>
                  <a:moveTo>
                    <a:pt x="32822" y="55921"/>
                  </a:moveTo>
                  <a:cubicBezTo>
                    <a:pt x="32843" y="55931"/>
                    <a:pt x="32885" y="55931"/>
                    <a:pt x="32895" y="55953"/>
                  </a:cubicBezTo>
                  <a:cubicBezTo>
                    <a:pt x="32912" y="56003"/>
                    <a:pt x="32916" y="56054"/>
                    <a:pt x="32922" y="56105"/>
                  </a:cubicBezTo>
                  <a:lnTo>
                    <a:pt x="32922" y="56105"/>
                  </a:lnTo>
                  <a:cubicBezTo>
                    <a:pt x="32887" y="56066"/>
                    <a:pt x="32859" y="56020"/>
                    <a:pt x="32822" y="55974"/>
                  </a:cubicBezTo>
                  <a:cubicBezTo>
                    <a:pt x="32811" y="55964"/>
                    <a:pt x="32822" y="55931"/>
                    <a:pt x="32822" y="55921"/>
                  </a:cubicBezTo>
                  <a:close/>
                  <a:moveTo>
                    <a:pt x="14797" y="56238"/>
                  </a:moveTo>
                  <a:cubicBezTo>
                    <a:pt x="14779" y="56300"/>
                    <a:pt x="14769" y="56354"/>
                    <a:pt x="14754" y="56408"/>
                  </a:cubicBezTo>
                  <a:lnTo>
                    <a:pt x="14754" y="56408"/>
                  </a:lnTo>
                  <a:cubicBezTo>
                    <a:pt x="14740" y="56355"/>
                    <a:pt x="14732" y="56296"/>
                    <a:pt x="14724" y="56238"/>
                  </a:cubicBezTo>
                  <a:close/>
                  <a:moveTo>
                    <a:pt x="46849" y="47114"/>
                  </a:moveTo>
                  <a:cubicBezTo>
                    <a:pt x="47176" y="47800"/>
                    <a:pt x="47229" y="49266"/>
                    <a:pt x="46965" y="50068"/>
                  </a:cubicBezTo>
                  <a:cubicBezTo>
                    <a:pt x="46934" y="50070"/>
                    <a:pt x="46904" y="50072"/>
                    <a:pt x="46874" y="50072"/>
                  </a:cubicBezTo>
                  <a:cubicBezTo>
                    <a:pt x="46552" y="50072"/>
                    <a:pt x="46261" y="49924"/>
                    <a:pt x="45952" y="49846"/>
                  </a:cubicBezTo>
                  <a:cubicBezTo>
                    <a:pt x="45583" y="49762"/>
                    <a:pt x="45214" y="49667"/>
                    <a:pt x="44845" y="49582"/>
                  </a:cubicBezTo>
                  <a:cubicBezTo>
                    <a:pt x="44508" y="49498"/>
                    <a:pt x="44180" y="49403"/>
                    <a:pt x="43801" y="49371"/>
                  </a:cubicBezTo>
                  <a:lnTo>
                    <a:pt x="43801" y="49371"/>
                  </a:lnTo>
                  <a:cubicBezTo>
                    <a:pt x="43875" y="49636"/>
                    <a:pt x="44054" y="49614"/>
                    <a:pt x="44191" y="49646"/>
                  </a:cubicBezTo>
                  <a:cubicBezTo>
                    <a:pt x="44930" y="49835"/>
                    <a:pt x="45657" y="50015"/>
                    <a:pt x="46385" y="50205"/>
                  </a:cubicBezTo>
                  <a:cubicBezTo>
                    <a:pt x="46554" y="50247"/>
                    <a:pt x="46722" y="50311"/>
                    <a:pt x="46880" y="50395"/>
                  </a:cubicBezTo>
                  <a:cubicBezTo>
                    <a:pt x="46933" y="50426"/>
                    <a:pt x="46955" y="50543"/>
                    <a:pt x="46944" y="50627"/>
                  </a:cubicBezTo>
                  <a:cubicBezTo>
                    <a:pt x="46933" y="50669"/>
                    <a:pt x="46849" y="50732"/>
                    <a:pt x="46796" y="50743"/>
                  </a:cubicBezTo>
                  <a:cubicBezTo>
                    <a:pt x="46767" y="50745"/>
                    <a:pt x="46738" y="50747"/>
                    <a:pt x="46709" y="50747"/>
                  </a:cubicBezTo>
                  <a:cubicBezTo>
                    <a:pt x="46629" y="50747"/>
                    <a:pt x="46546" y="50737"/>
                    <a:pt x="46469" y="50721"/>
                  </a:cubicBezTo>
                  <a:cubicBezTo>
                    <a:pt x="46100" y="50648"/>
                    <a:pt x="45731" y="50564"/>
                    <a:pt x="45362" y="50489"/>
                  </a:cubicBezTo>
                  <a:cubicBezTo>
                    <a:pt x="45256" y="50468"/>
                    <a:pt x="45151" y="50479"/>
                    <a:pt x="45056" y="50468"/>
                  </a:cubicBezTo>
                  <a:lnTo>
                    <a:pt x="45056" y="50468"/>
                  </a:lnTo>
                  <a:cubicBezTo>
                    <a:pt x="45024" y="50637"/>
                    <a:pt x="45130" y="50648"/>
                    <a:pt x="45204" y="50658"/>
                  </a:cubicBezTo>
                  <a:cubicBezTo>
                    <a:pt x="45551" y="50743"/>
                    <a:pt x="45900" y="50806"/>
                    <a:pt x="46237" y="50890"/>
                  </a:cubicBezTo>
                  <a:cubicBezTo>
                    <a:pt x="46427" y="50932"/>
                    <a:pt x="46648" y="50932"/>
                    <a:pt x="46786" y="51101"/>
                  </a:cubicBezTo>
                  <a:cubicBezTo>
                    <a:pt x="46690" y="52156"/>
                    <a:pt x="45235" y="53791"/>
                    <a:pt x="43854" y="54792"/>
                  </a:cubicBezTo>
                  <a:cubicBezTo>
                    <a:pt x="43484" y="54687"/>
                    <a:pt x="43168" y="54434"/>
                    <a:pt x="42830" y="54234"/>
                  </a:cubicBezTo>
                  <a:cubicBezTo>
                    <a:pt x="42504" y="54023"/>
                    <a:pt x="42230" y="53738"/>
                    <a:pt x="41744" y="53517"/>
                  </a:cubicBezTo>
                  <a:lnTo>
                    <a:pt x="41744" y="53517"/>
                  </a:lnTo>
                  <a:cubicBezTo>
                    <a:pt x="41902" y="53896"/>
                    <a:pt x="42145" y="53970"/>
                    <a:pt x="42324" y="54107"/>
                  </a:cubicBezTo>
                  <a:cubicBezTo>
                    <a:pt x="42535" y="54276"/>
                    <a:pt x="42767" y="54413"/>
                    <a:pt x="42978" y="54571"/>
                  </a:cubicBezTo>
                  <a:cubicBezTo>
                    <a:pt x="43168" y="54719"/>
                    <a:pt x="43390" y="54814"/>
                    <a:pt x="43548" y="55067"/>
                  </a:cubicBezTo>
                  <a:cubicBezTo>
                    <a:pt x="43488" y="55088"/>
                    <a:pt x="43434" y="55098"/>
                    <a:pt x="43384" y="55098"/>
                  </a:cubicBezTo>
                  <a:cubicBezTo>
                    <a:pt x="43167" y="55098"/>
                    <a:pt x="43025" y="54924"/>
                    <a:pt x="42862" y="54856"/>
                  </a:cubicBezTo>
                  <a:cubicBezTo>
                    <a:pt x="42662" y="54771"/>
                    <a:pt x="42483" y="54677"/>
                    <a:pt x="42240" y="54666"/>
                  </a:cubicBezTo>
                  <a:lnTo>
                    <a:pt x="42240" y="54666"/>
                  </a:lnTo>
                  <a:cubicBezTo>
                    <a:pt x="42387" y="54782"/>
                    <a:pt x="42525" y="54909"/>
                    <a:pt x="42683" y="55014"/>
                  </a:cubicBezTo>
                  <a:cubicBezTo>
                    <a:pt x="42841" y="55130"/>
                    <a:pt x="43010" y="55225"/>
                    <a:pt x="43158" y="55320"/>
                  </a:cubicBezTo>
                  <a:cubicBezTo>
                    <a:pt x="43135" y="55424"/>
                    <a:pt x="43091" y="55466"/>
                    <a:pt x="43034" y="55466"/>
                  </a:cubicBezTo>
                  <a:cubicBezTo>
                    <a:pt x="43011" y="55466"/>
                    <a:pt x="42985" y="55459"/>
                    <a:pt x="42957" y="55446"/>
                  </a:cubicBezTo>
                  <a:cubicBezTo>
                    <a:pt x="42673" y="55341"/>
                    <a:pt x="42387" y="55214"/>
                    <a:pt x="42103" y="55099"/>
                  </a:cubicBezTo>
                  <a:cubicBezTo>
                    <a:pt x="42071" y="55141"/>
                    <a:pt x="42050" y="55172"/>
                    <a:pt x="42019" y="55214"/>
                  </a:cubicBezTo>
                  <a:cubicBezTo>
                    <a:pt x="42293" y="55373"/>
                    <a:pt x="42577" y="55531"/>
                    <a:pt x="42851" y="55699"/>
                  </a:cubicBezTo>
                  <a:cubicBezTo>
                    <a:pt x="42525" y="56121"/>
                    <a:pt x="41944" y="56617"/>
                    <a:pt x="41428" y="56913"/>
                  </a:cubicBezTo>
                  <a:cubicBezTo>
                    <a:pt x="40901" y="56828"/>
                    <a:pt x="40648" y="56501"/>
                    <a:pt x="40531" y="55985"/>
                  </a:cubicBezTo>
                  <a:cubicBezTo>
                    <a:pt x="40331" y="55099"/>
                    <a:pt x="40236" y="54192"/>
                    <a:pt x="40205" y="53285"/>
                  </a:cubicBezTo>
                  <a:cubicBezTo>
                    <a:pt x="40184" y="52683"/>
                    <a:pt x="40173" y="52092"/>
                    <a:pt x="40151" y="51450"/>
                  </a:cubicBezTo>
                  <a:lnTo>
                    <a:pt x="40151" y="51450"/>
                  </a:lnTo>
                  <a:cubicBezTo>
                    <a:pt x="40247" y="51460"/>
                    <a:pt x="40352" y="51471"/>
                    <a:pt x="40447" y="51502"/>
                  </a:cubicBezTo>
                  <a:cubicBezTo>
                    <a:pt x="40588" y="51564"/>
                    <a:pt x="40707" y="51699"/>
                    <a:pt x="40920" y="51699"/>
                  </a:cubicBezTo>
                  <a:cubicBezTo>
                    <a:pt x="40962" y="51699"/>
                    <a:pt x="41008" y="51694"/>
                    <a:pt x="41058" y="51682"/>
                  </a:cubicBezTo>
                  <a:cubicBezTo>
                    <a:pt x="40901" y="51565"/>
                    <a:pt x="40805" y="51481"/>
                    <a:pt x="40711" y="51417"/>
                  </a:cubicBezTo>
                  <a:cubicBezTo>
                    <a:pt x="40468" y="51260"/>
                    <a:pt x="40215" y="51112"/>
                    <a:pt x="39983" y="50943"/>
                  </a:cubicBezTo>
                  <a:cubicBezTo>
                    <a:pt x="39835" y="50827"/>
                    <a:pt x="39698" y="50669"/>
                    <a:pt x="39783" y="50395"/>
                  </a:cubicBezTo>
                  <a:lnTo>
                    <a:pt x="39783" y="50395"/>
                  </a:lnTo>
                  <a:cubicBezTo>
                    <a:pt x="40416" y="50606"/>
                    <a:pt x="40911" y="51091"/>
                    <a:pt x="41544" y="51228"/>
                  </a:cubicBezTo>
                  <a:cubicBezTo>
                    <a:pt x="41628" y="51070"/>
                    <a:pt x="41523" y="51049"/>
                    <a:pt x="41459" y="51007"/>
                  </a:cubicBezTo>
                  <a:cubicBezTo>
                    <a:pt x="40922" y="50690"/>
                    <a:pt x="40373" y="50395"/>
                    <a:pt x="39835" y="50078"/>
                  </a:cubicBezTo>
                  <a:cubicBezTo>
                    <a:pt x="39698" y="49994"/>
                    <a:pt x="39530" y="49931"/>
                    <a:pt x="39455" y="49678"/>
                  </a:cubicBezTo>
                  <a:lnTo>
                    <a:pt x="39455" y="49678"/>
                  </a:lnTo>
                  <a:cubicBezTo>
                    <a:pt x="40184" y="49889"/>
                    <a:pt x="40795" y="50247"/>
                    <a:pt x="41438" y="50521"/>
                  </a:cubicBezTo>
                  <a:cubicBezTo>
                    <a:pt x="42061" y="50785"/>
                    <a:pt x="42651" y="51122"/>
                    <a:pt x="43305" y="51354"/>
                  </a:cubicBezTo>
                  <a:cubicBezTo>
                    <a:pt x="43390" y="51175"/>
                    <a:pt x="43252" y="51143"/>
                    <a:pt x="43168" y="51101"/>
                  </a:cubicBezTo>
                  <a:cubicBezTo>
                    <a:pt x="42187" y="50637"/>
                    <a:pt x="41206" y="50173"/>
                    <a:pt x="40215" y="49709"/>
                  </a:cubicBezTo>
                  <a:cubicBezTo>
                    <a:pt x="40025" y="49614"/>
                    <a:pt x="39825" y="49519"/>
                    <a:pt x="39645" y="49435"/>
                  </a:cubicBezTo>
                  <a:cubicBezTo>
                    <a:pt x="39593" y="49193"/>
                    <a:pt x="39741" y="49097"/>
                    <a:pt x="39888" y="49076"/>
                  </a:cubicBezTo>
                  <a:cubicBezTo>
                    <a:pt x="40101" y="49053"/>
                    <a:pt x="40319" y="49041"/>
                    <a:pt x="40535" y="49041"/>
                  </a:cubicBezTo>
                  <a:cubicBezTo>
                    <a:pt x="40608" y="49041"/>
                    <a:pt x="40681" y="49042"/>
                    <a:pt x="40753" y="49045"/>
                  </a:cubicBezTo>
                  <a:cubicBezTo>
                    <a:pt x="40900" y="49052"/>
                    <a:pt x="41046" y="49056"/>
                    <a:pt x="41193" y="49056"/>
                  </a:cubicBezTo>
                  <a:cubicBezTo>
                    <a:pt x="42066" y="49056"/>
                    <a:pt x="42932" y="48927"/>
                    <a:pt x="43790" y="48729"/>
                  </a:cubicBezTo>
                  <a:cubicBezTo>
                    <a:pt x="44318" y="48602"/>
                    <a:pt x="44834" y="48380"/>
                    <a:pt x="45362" y="48190"/>
                  </a:cubicBezTo>
                  <a:cubicBezTo>
                    <a:pt x="45720" y="48054"/>
                    <a:pt x="45994" y="47789"/>
                    <a:pt x="46269" y="47536"/>
                  </a:cubicBezTo>
                  <a:cubicBezTo>
                    <a:pt x="46448" y="47379"/>
                    <a:pt x="46596" y="47168"/>
                    <a:pt x="46849" y="47114"/>
                  </a:cubicBezTo>
                  <a:close/>
                  <a:moveTo>
                    <a:pt x="2764" y="56428"/>
                  </a:moveTo>
                  <a:cubicBezTo>
                    <a:pt x="2795" y="56543"/>
                    <a:pt x="2869" y="56670"/>
                    <a:pt x="2837" y="56786"/>
                  </a:cubicBezTo>
                  <a:cubicBezTo>
                    <a:pt x="2754" y="57181"/>
                    <a:pt x="2661" y="57585"/>
                    <a:pt x="2386" y="57910"/>
                  </a:cubicBezTo>
                  <a:lnTo>
                    <a:pt x="2386" y="57910"/>
                  </a:lnTo>
                  <a:cubicBezTo>
                    <a:pt x="2428" y="57402"/>
                    <a:pt x="2483" y="56894"/>
                    <a:pt x="2764" y="56428"/>
                  </a:cubicBezTo>
                  <a:close/>
                  <a:moveTo>
                    <a:pt x="12298" y="47695"/>
                  </a:moveTo>
                  <a:cubicBezTo>
                    <a:pt x="12477" y="47726"/>
                    <a:pt x="12414" y="47832"/>
                    <a:pt x="12414" y="47895"/>
                  </a:cubicBezTo>
                  <a:cubicBezTo>
                    <a:pt x="12414" y="47958"/>
                    <a:pt x="12404" y="48032"/>
                    <a:pt x="12393" y="48096"/>
                  </a:cubicBezTo>
                  <a:cubicBezTo>
                    <a:pt x="12108" y="49603"/>
                    <a:pt x="11940" y="51122"/>
                    <a:pt x="11813" y="52652"/>
                  </a:cubicBezTo>
                  <a:cubicBezTo>
                    <a:pt x="11792" y="52842"/>
                    <a:pt x="11792" y="53042"/>
                    <a:pt x="11792" y="53243"/>
                  </a:cubicBezTo>
                  <a:cubicBezTo>
                    <a:pt x="11792" y="53253"/>
                    <a:pt x="11823" y="53274"/>
                    <a:pt x="11876" y="53306"/>
                  </a:cubicBezTo>
                  <a:cubicBezTo>
                    <a:pt x="12045" y="53032"/>
                    <a:pt x="12003" y="52715"/>
                    <a:pt x="12055" y="52420"/>
                  </a:cubicBezTo>
                  <a:cubicBezTo>
                    <a:pt x="12108" y="52135"/>
                    <a:pt x="12129" y="51850"/>
                    <a:pt x="12172" y="51565"/>
                  </a:cubicBezTo>
                  <a:cubicBezTo>
                    <a:pt x="12214" y="51249"/>
                    <a:pt x="12245" y="50943"/>
                    <a:pt x="12298" y="50637"/>
                  </a:cubicBezTo>
                  <a:cubicBezTo>
                    <a:pt x="12329" y="50353"/>
                    <a:pt x="12371" y="50068"/>
                    <a:pt x="12425" y="49783"/>
                  </a:cubicBezTo>
                  <a:cubicBezTo>
                    <a:pt x="12477" y="49477"/>
                    <a:pt x="12519" y="49171"/>
                    <a:pt x="12582" y="48865"/>
                  </a:cubicBezTo>
                  <a:cubicBezTo>
                    <a:pt x="12646" y="48591"/>
                    <a:pt x="12657" y="48307"/>
                    <a:pt x="12825" y="48011"/>
                  </a:cubicBezTo>
                  <a:cubicBezTo>
                    <a:pt x="13025" y="48886"/>
                    <a:pt x="13236" y="49699"/>
                    <a:pt x="13405" y="50521"/>
                  </a:cubicBezTo>
                  <a:cubicBezTo>
                    <a:pt x="13564" y="51333"/>
                    <a:pt x="13901" y="52082"/>
                    <a:pt x="14186" y="52831"/>
                  </a:cubicBezTo>
                  <a:cubicBezTo>
                    <a:pt x="13922" y="53475"/>
                    <a:pt x="13890" y="53696"/>
                    <a:pt x="14070" y="54054"/>
                  </a:cubicBezTo>
                  <a:cubicBezTo>
                    <a:pt x="14143" y="53780"/>
                    <a:pt x="14196" y="53538"/>
                    <a:pt x="14260" y="53316"/>
                  </a:cubicBezTo>
                  <a:cubicBezTo>
                    <a:pt x="14273" y="53314"/>
                    <a:pt x="14286" y="53314"/>
                    <a:pt x="14297" y="53314"/>
                  </a:cubicBezTo>
                  <a:cubicBezTo>
                    <a:pt x="14439" y="53314"/>
                    <a:pt x="14439" y="53426"/>
                    <a:pt x="14439" y="53485"/>
                  </a:cubicBezTo>
                  <a:cubicBezTo>
                    <a:pt x="14439" y="53843"/>
                    <a:pt x="14450" y="54202"/>
                    <a:pt x="14407" y="54550"/>
                  </a:cubicBezTo>
                  <a:cubicBezTo>
                    <a:pt x="14239" y="56322"/>
                    <a:pt x="13986" y="58083"/>
                    <a:pt x="13669" y="59824"/>
                  </a:cubicBezTo>
                  <a:cubicBezTo>
                    <a:pt x="13447" y="61015"/>
                    <a:pt x="13025" y="62133"/>
                    <a:pt x="12509" y="63220"/>
                  </a:cubicBezTo>
                  <a:cubicBezTo>
                    <a:pt x="12150" y="63979"/>
                    <a:pt x="11581" y="64570"/>
                    <a:pt x="10927" y="65086"/>
                  </a:cubicBezTo>
                  <a:cubicBezTo>
                    <a:pt x="10684" y="65287"/>
                    <a:pt x="10410" y="65413"/>
                    <a:pt x="10093" y="65477"/>
                  </a:cubicBezTo>
                  <a:cubicBezTo>
                    <a:pt x="9788" y="65529"/>
                    <a:pt x="9482" y="65592"/>
                    <a:pt x="9176" y="65645"/>
                  </a:cubicBezTo>
                  <a:cubicBezTo>
                    <a:pt x="9144" y="65652"/>
                    <a:pt x="9110" y="65654"/>
                    <a:pt x="9076" y="65654"/>
                  </a:cubicBezTo>
                  <a:cubicBezTo>
                    <a:pt x="9000" y="65654"/>
                    <a:pt x="8922" y="65642"/>
                    <a:pt x="8849" y="65634"/>
                  </a:cubicBezTo>
                  <a:cubicBezTo>
                    <a:pt x="8807" y="65624"/>
                    <a:pt x="8775" y="65582"/>
                    <a:pt x="8691" y="65540"/>
                  </a:cubicBezTo>
                  <a:cubicBezTo>
                    <a:pt x="8607" y="63620"/>
                    <a:pt x="9029" y="61743"/>
                    <a:pt x="9355" y="59855"/>
                  </a:cubicBezTo>
                  <a:cubicBezTo>
                    <a:pt x="9319" y="59834"/>
                    <a:pt x="9290" y="59825"/>
                    <a:pt x="9267" y="59825"/>
                  </a:cubicBezTo>
                  <a:cubicBezTo>
                    <a:pt x="9197" y="59825"/>
                    <a:pt x="9181" y="59905"/>
                    <a:pt x="9165" y="59960"/>
                  </a:cubicBezTo>
                  <a:cubicBezTo>
                    <a:pt x="9113" y="60129"/>
                    <a:pt x="9060" y="60298"/>
                    <a:pt x="9029" y="60478"/>
                  </a:cubicBezTo>
                  <a:cubicBezTo>
                    <a:pt x="8860" y="61363"/>
                    <a:pt x="8670" y="62260"/>
                    <a:pt x="8532" y="63156"/>
                  </a:cubicBezTo>
                  <a:cubicBezTo>
                    <a:pt x="8417" y="63831"/>
                    <a:pt x="8406" y="64528"/>
                    <a:pt x="8448" y="65213"/>
                  </a:cubicBezTo>
                  <a:cubicBezTo>
                    <a:pt x="8469" y="65592"/>
                    <a:pt x="8406" y="65656"/>
                    <a:pt x="8026" y="65761"/>
                  </a:cubicBezTo>
                  <a:cubicBezTo>
                    <a:pt x="7784" y="65814"/>
                    <a:pt x="7552" y="65888"/>
                    <a:pt x="7320" y="65962"/>
                  </a:cubicBezTo>
                  <a:cubicBezTo>
                    <a:pt x="6643" y="66169"/>
                    <a:pt x="5943" y="66253"/>
                    <a:pt x="5240" y="66253"/>
                  </a:cubicBezTo>
                  <a:cubicBezTo>
                    <a:pt x="5121" y="66253"/>
                    <a:pt x="5002" y="66251"/>
                    <a:pt x="4883" y="66246"/>
                  </a:cubicBezTo>
                  <a:cubicBezTo>
                    <a:pt x="4061" y="66225"/>
                    <a:pt x="3470" y="65856"/>
                    <a:pt x="3122" y="65065"/>
                  </a:cubicBezTo>
                  <a:cubicBezTo>
                    <a:pt x="2647" y="64031"/>
                    <a:pt x="2331" y="62945"/>
                    <a:pt x="2068" y="61849"/>
                  </a:cubicBezTo>
                  <a:cubicBezTo>
                    <a:pt x="2026" y="61669"/>
                    <a:pt x="2005" y="61500"/>
                    <a:pt x="1951" y="61331"/>
                  </a:cubicBezTo>
                  <a:cubicBezTo>
                    <a:pt x="1825" y="60825"/>
                    <a:pt x="1804" y="60319"/>
                    <a:pt x="1941" y="59813"/>
                  </a:cubicBezTo>
                  <a:cubicBezTo>
                    <a:pt x="2026" y="59496"/>
                    <a:pt x="2068" y="59159"/>
                    <a:pt x="2141" y="58832"/>
                  </a:cubicBezTo>
                  <a:cubicBezTo>
                    <a:pt x="2194" y="58653"/>
                    <a:pt x="2289" y="58474"/>
                    <a:pt x="2363" y="58294"/>
                  </a:cubicBezTo>
                  <a:cubicBezTo>
                    <a:pt x="2363" y="58294"/>
                    <a:pt x="2363" y="58293"/>
                    <a:pt x="2363" y="58293"/>
                  </a:cubicBezTo>
                  <a:lnTo>
                    <a:pt x="2363" y="58293"/>
                  </a:lnTo>
                  <a:cubicBezTo>
                    <a:pt x="2411" y="58332"/>
                    <a:pt x="2451" y="58371"/>
                    <a:pt x="2500" y="58410"/>
                  </a:cubicBezTo>
                  <a:cubicBezTo>
                    <a:pt x="2764" y="58210"/>
                    <a:pt x="2626" y="57799"/>
                    <a:pt x="2954" y="57598"/>
                  </a:cubicBezTo>
                  <a:cubicBezTo>
                    <a:pt x="3101" y="57851"/>
                    <a:pt x="3112" y="58115"/>
                    <a:pt x="3175" y="58368"/>
                  </a:cubicBezTo>
                  <a:cubicBezTo>
                    <a:pt x="3249" y="58621"/>
                    <a:pt x="3322" y="58874"/>
                    <a:pt x="3397" y="59138"/>
                  </a:cubicBezTo>
                  <a:cubicBezTo>
                    <a:pt x="3470" y="59391"/>
                    <a:pt x="3554" y="59644"/>
                    <a:pt x="3608" y="59824"/>
                  </a:cubicBezTo>
                  <a:cubicBezTo>
                    <a:pt x="3523" y="60256"/>
                    <a:pt x="3439" y="60614"/>
                    <a:pt x="3365" y="60984"/>
                  </a:cubicBezTo>
                  <a:cubicBezTo>
                    <a:pt x="3344" y="61089"/>
                    <a:pt x="3344" y="61195"/>
                    <a:pt x="3322" y="61406"/>
                  </a:cubicBezTo>
                  <a:cubicBezTo>
                    <a:pt x="3702" y="61057"/>
                    <a:pt x="3533" y="60646"/>
                    <a:pt x="3723" y="60361"/>
                  </a:cubicBezTo>
                  <a:cubicBezTo>
                    <a:pt x="3743" y="60355"/>
                    <a:pt x="3761" y="60353"/>
                    <a:pt x="3777" y="60353"/>
                  </a:cubicBezTo>
                  <a:cubicBezTo>
                    <a:pt x="3877" y="60353"/>
                    <a:pt x="3899" y="60458"/>
                    <a:pt x="3945" y="60541"/>
                  </a:cubicBezTo>
                  <a:cubicBezTo>
                    <a:pt x="4219" y="61015"/>
                    <a:pt x="4483" y="61500"/>
                    <a:pt x="4778" y="61975"/>
                  </a:cubicBezTo>
                  <a:cubicBezTo>
                    <a:pt x="4915" y="62196"/>
                    <a:pt x="5115" y="62376"/>
                    <a:pt x="5305" y="62555"/>
                  </a:cubicBezTo>
                  <a:cubicBezTo>
                    <a:pt x="5372" y="62615"/>
                    <a:pt x="5452" y="62663"/>
                    <a:pt x="5530" y="62663"/>
                  </a:cubicBezTo>
                  <a:cubicBezTo>
                    <a:pt x="5576" y="62663"/>
                    <a:pt x="5621" y="62647"/>
                    <a:pt x="5664" y="62608"/>
                  </a:cubicBezTo>
                  <a:cubicBezTo>
                    <a:pt x="5738" y="62545"/>
                    <a:pt x="5780" y="62418"/>
                    <a:pt x="5780" y="62323"/>
                  </a:cubicBezTo>
                  <a:cubicBezTo>
                    <a:pt x="5769" y="61964"/>
                    <a:pt x="5727" y="61617"/>
                    <a:pt x="5696" y="61258"/>
                  </a:cubicBezTo>
                  <a:cubicBezTo>
                    <a:pt x="5601" y="60066"/>
                    <a:pt x="5485" y="58885"/>
                    <a:pt x="5401" y="57682"/>
                  </a:cubicBezTo>
                  <a:cubicBezTo>
                    <a:pt x="5316" y="56501"/>
                    <a:pt x="5411" y="55341"/>
                    <a:pt x="5875" y="54234"/>
                  </a:cubicBezTo>
                  <a:cubicBezTo>
                    <a:pt x="6244" y="53327"/>
                    <a:pt x="6793" y="52557"/>
                    <a:pt x="7436" y="51850"/>
                  </a:cubicBezTo>
                  <a:cubicBezTo>
                    <a:pt x="7826" y="51428"/>
                    <a:pt x="8279" y="51070"/>
                    <a:pt x="8701" y="50679"/>
                  </a:cubicBezTo>
                  <a:cubicBezTo>
                    <a:pt x="8765" y="50627"/>
                    <a:pt x="8849" y="50595"/>
                    <a:pt x="8954" y="50532"/>
                  </a:cubicBezTo>
                  <a:lnTo>
                    <a:pt x="8954" y="50532"/>
                  </a:lnTo>
                  <a:cubicBezTo>
                    <a:pt x="9018" y="50753"/>
                    <a:pt x="8912" y="50901"/>
                    <a:pt x="8860" y="51049"/>
                  </a:cubicBezTo>
                  <a:cubicBezTo>
                    <a:pt x="8797" y="51218"/>
                    <a:pt x="8722" y="51375"/>
                    <a:pt x="8659" y="51544"/>
                  </a:cubicBezTo>
                  <a:cubicBezTo>
                    <a:pt x="8586" y="51734"/>
                    <a:pt x="8511" y="51914"/>
                    <a:pt x="8448" y="52103"/>
                  </a:cubicBezTo>
                  <a:cubicBezTo>
                    <a:pt x="8385" y="52272"/>
                    <a:pt x="8333" y="52441"/>
                    <a:pt x="8290" y="52620"/>
                  </a:cubicBezTo>
                  <a:cubicBezTo>
                    <a:pt x="8258" y="52778"/>
                    <a:pt x="8237" y="52947"/>
                    <a:pt x="8300" y="53147"/>
                  </a:cubicBezTo>
                  <a:cubicBezTo>
                    <a:pt x="8343" y="53084"/>
                    <a:pt x="8406" y="53032"/>
                    <a:pt x="8417" y="52968"/>
                  </a:cubicBezTo>
                  <a:cubicBezTo>
                    <a:pt x="8649" y="52082"/>
                    <a:pt x="9018" y="51249"/>
                    <a:pt x="9376" y="50416"/>
                  </a:cubicBezTo>
                  <a:cubicBezTo>
                    <a:pt x="9493" y="50131"/>
                    <a:pt x="9661" y="49878"/>
                    <a:pt x="9904" y="49667"/>
                  </a:cubicBezTo>
                  <a:cubicBezTo>
                    <a:pt x="10210" y="49382"/>
                    <a:pt x="10494" y="49066"/>
                    <a:pt x="10789" y="48771"/>
                  </a:cubicBezTo>
                  <a:cubicBezTo>
                    <a:pt x="10895" y="48665"/>
                    <a:pt x="11011" y="48581"/>
                    <a:pt x="11127" y="48486"/>
                  </a:cubicBezTo>
                  <a:lnTo>
                    <a:pt x="11127" y="48486"/>
                  </a:lnTo>
                  <a:cubicBezTo>
                    <a:pt x="11265" y="48654"/>
                    <a:pt x="11148" y="48760"/>
                    <a:pt x="11096" y="48876"/>
                  </a:cubicBezTo>
                  <a:cubicBezTo>
                    <a:pt x="10695" y="49889"/>
                    <a:pt x="10283" y="50890"/>
                    <a:pt x="9882" y="51903"/>
                  </a:cubicBezTo>
                  <a:cubicBezTo>
                    <a:pt x="9788" y="52135"/>
                    <a:pt x="9672" y="52388"/>
                    <a:pt x="9704" y="52673"/>
                  </a:cubicBezTo>
                  <a:cubicBezTo>
                    <a:pt x="9710" y="52673"/>
                    <a:pt x="9716" y="52673"/>
                    <a:pt x="9721" y="52673"/>
                  </a:cubicBezTo>
                  <a:cubicBezTo>
                    <a:pt x="9914" y="52673"/>
                    <a:pt x="9905" y="52512"/>
                    <a:pt x="9946" y="52420"/>
                  </a:cubicBezTo>
                  <a:cubicBezTo>
                    <a:pt x="10283" y="51576"/>
                    <a:pt x="10600" y="50721"/>
                    <a:pt x="10937" y="49878"/>
                  </a:cubicBezTo>
                  <a:cubicBezTo>
                    <a:pt x="11018" y="49695"/>
                    <a:pt x="11061" y="49464"/>
                    <a:pt x="11271" y="49353"/>
                  </a:cubicBezTo>
                  <a:lnTo>
                    <a:pt x="11271" y="49353"/>
                  </a:lnTo>
                  <a:cubicBezTo>
                    <a:pt x="11230" y="49587"/>
                    <a:pt x="11189" y="49812"/>
                    <a:pt x="11138" y="50036"/>
                  </a:cubicBezTo>
                  <a:cubicBezTo>
                    <a:pt x="10937" y="50817"/>
                    <a:pt x="10716" y="51586"/>
                    <a:pt x="10515" y="52357"/>
                  </a:cubicBezTo>
                  <a:cubicBezTo>
                    <a:pt x="10484" y="52472"/>
                    <a:pt x="10410" y="52610"/>
                    <a:pt x="10568" y="52757"/>
                  </a:cubicBezTo>
                  <a:cubicBezTo>
                    <a:pt x="10747" y="52535"/>
                    <a:pt x="10737" y="52261"/>
                    <a:pt x="10811" y="52029"/>
                  </a:cubicBezTo>
                  <a:cubicBezTo>
                    <a:pt x="10895" y="51797"/>
                    <a:pt x="10948" y="51555"/>
                    <a:pt x="11011" y="51323"/>
                  </a:cubicBezTo>
                  <a:cubicBezTo>
                    <a:pt x="11085" y="51070"/>
                    <a:pt x="11169" y="50806"/>
                    <a:pt x="11254" y="50553"/>
                  </a:cubicBezTo>
                  <a:cubicBezTo>
                    <a:pt x="11317" y="50321"/>
                    <a:pt x="11391" y="50089"/>
                    <a:pt x="11475" y="49857"/>
                  </a:cubicBezTo>
                  <a:cubicBezTo>
                    <a:pt x="11560" y="49603"/>
                    <a:pt x="11654" y="49361"/>
                    <a:pt x="11739" y="49108"/>
                  </a:cubicBezTo>
                  <a:cubicBezTo>
                    <a:pt x="11823" y="48876"/>
                    <a:pt x="11918" y="48644"/>
                    <a:pt x="12003" y="48422"/>
                  </a:cubicBezTo>
                  <a:cubicBezTo>
                    <a:pt x="12097" y="48180"/>
                    <a:pt x="12203" y="47937"/>
                    <a:pt x="12298" y="47695"/>
                  </a:cubicBezTo>
                  <a:close/>
                  <a:moveTo>
                    <a:pt x="22804" y="36988"/>
                  </a:moveTo>
                  <a:cubicBezTo>
                    <a:pt x="22814" y="36988"/>
                    <a:pt x="22824" y="36989"/>
                    <a:pt x="22834" y="36990"/>
                  </a:cubicBezTo>
                  <a:cubicBezTo>
                    <a:pt x="23140" y="37022"/>
                    <a:pt x="23456" y="37074"/>
                    <a:pt x="23752" y="37127"/>
                  </a:cubicBezTo>
                  <a:cubicBezTo>
                    <a:pt x="24258" y="37222"/>
                    <a:pt x="24753" y="37338"/>
                    <a:pt x="25260" y="37444"/>
                  </a:cubicBezTo>
                  <a:cubicBezTo>
                    <a:pt x="25935" y="37570"/>
                    <a:pt x="26588" y="37770"/>
                    <a:pt x="27232" y="38044"/>
                  </a:cubicBezTo>
                  <a:cubicBezTo>
                    <a:pt x="28224" y="38466"/>
                    <a:pt x="29225" y="38899"/>
                    <a:pt x="30216" y="39352"/>
                  </a:cubicBezTo>
                  <a:cubicBezTo>
                    <a:pt x="31735" y="40059"/>
                    <a:pt x="33096" y="41008"/>
                    <a:pt x="34256" y="42232"/>
                  </a:cubicBezTo>
                  <a:cubicBezTo>
                    <a:pt x="35079" y="43118"/>
                    <a:pt x="35817" y="44046"/>
                    <a:pt x="36429" y="45089"/>
                  </a:cubicBezTo>
                  <a:cubicBezTo>
                    <a:pt x="37146" y="46292"/>
                    <a:pt x="37810" y="47515"/>
                    <a:pt x="38359" y="48802"/>
                  </a:cubicBezTo>
                  <a:cubicBezTo>
                    <a:pt x="38623" y="49414"/>
                    <a:pt x="38918" y="50015"/>
                    <a:pt x="39192" y="50627"/>
                  </a:cubicBezTo>
                  <a:cubicBezTo>
                    <a:pt x="39277" y="50817"/>
                    <a:pt x="39424" y="50996"/>
                    <a:pt x="39371" y="51228"/>
                  </a:cubicBezTo>
                  <a:cubicBezTo>
                    <a:pt x="39333" y="51239"/>
                    <a:pt x="39300" y="51244"/>
                    <a:pt x="39268" y="51244"/>
                  </a:cubicBezTo>
                  <a:cubicBezTo>
                    <a:pt x="39125" y="51244"/>
                    <a:pt x="39043" y="51139"/>
                    <a:pt x="38939" y="51070"/>
                  </a:cubicBezTo>
                  <a:cubicBezTo>
                    <a:pt x="37948" y="50363"/>
                    <a:pt x="36956" y="49646"/>
                    <a:pt x="35975" y="48928"/>
                  </a:cubicBezTo>
                  <a:cubicBezTo>
                    <a:pt x="35754" y="48771"/>
                    <a:pt x="35564" y="48591"/>
                    <a:pt x="35321" y="48507"/>
                  </a:cubicBezTo>
                  <a:cubicBezTo>
                    <a:pt x="35195" y="48612"/>
                    <a:pt x="35269" y="48686"/>
                    <a:pt x="35321" y="48739"/>
                  </a:cubicBezTo>
                  <a:cubicBezTo>
                    <a:pt x="35374" y="48792"/>
                    <a:pt x="35427" y="48823"/>
                    <a:pt x="35480" y="48865"/>
                  </a:cubicBezTo>
                  <a:cubicBezTo>
                    <a:pt x="36755" y="49793"/>
                    <a:pt x="38032" y="50711"/>
                    <a:pt x="39308" y="51639"/>
                  </a:cubicBezTo>
                  <a:cubicBezTo>
                    <a:pt x="39382" y="51692"/>
                    <a:pt x="39466" y="51734"/>
                    <a:pt x="39530" y="51787"/>
                  </a:cubicBezTo>
                  <a:cubicBezTo>
                    <a:pt x="39656" y="51903"/>
                    <a:pt x="39687" y="52050"/>
                    <a:pt x="39614" y="52261"/>
                  </a:cubicBezTo>
                  <a:cubicBezTo>
                    <a:pt x="39519" y="52230"/>
                    <a:pt x="39413" y="52230"/>
                    <a:pt x="39329" y="52177"/>
                  </a:cubicBezTo>
                  <a:cubicBezTo>
                    <a:pt x="38623" y="51724"/>
                    <a:pt x="37916" y="51260"/>
                    <a:pt x="37209" y="50806"/>
                  </a:cubicBezTo>
                  <a:cubicBezTo>
                    <a:pt x="37156" y="50764"/>
                    <a:pt x="37093" y="50743"/>
                    <a:pt x="37030" y="50721"/>
                  </a:cubicBezTo>
                  <a:lnTo>
                    <a:pt x="37030" y="50721"/>
                  </a:lnTo>
                  <a:cubicBezTo>
                    <a:pt x="36935" y="50848"/>
                    <a:pt x="37041" y="50890"/>
                    <a:pt x="37104" y="50932"/>
                  </a:cubicBezTo>
                  <a:cubicBezTo>
                    <a:pt x="37863" y="51439"/>
                    <a:pt x="38612" y="51945"/>
                    <a:pt x="39371" y="52441"/>
                  </a:cubicBezTo>
                  <a:cubicBezTo>
                    <a:pt x="39582" y="52578"/>
                    <a:pt x="39698" y="52725"/>
                    <a:pt x="39698" y="52978"/>
                  </a:cubicBezTo>
                  <a:cubicBezTo>
                    <a:pt x="39698" y="53358"/>
                    <a:pt x="39719" y="53728"/>
                    <a:pt x="39751" y="54107"/>
                  </a:cubicBezTo>
                  <a:cubicBezTo>
                    <a:pt x="39783" y="54792"/>
                    <a:pt x="39888" y="55467"/>
                    <a:pt x="40057" y="56142"/>
                  </a:cubicBezTo>
                  <a:cubicBezTo>
                    <a:pt x="40226" y="56765"/>
                    <a:pt x="40331" y="57398"/>
                    <a:pt x="40289" y="58052"/>
                  </a:cubicBezTo>
                  <a:cubicBezTo>
                    <a:pt x="40289" y="58178"/>
                    <a:pt x="40341" y="58315"/>
                    <a:pt x="40341" y="58442"/>
                  </a:cubicBezTo>
                  <a:cubicBezTo>
                    <a:pt x="40352" y="58579"/>
                    <a:pt x="40320" y="58727"/>
                    <a:pt x="40299" y="58959"/>
                  </a:cubicBezTo>
                  <a:cubicBezTo>
                    <a:pt x="39930" y="58600"/>
                    <a:pt x="39719" y="58242"/>
                    <a:pt x="39445" y="57914"/>
                  </a:cubicBezTo>
                  <a:cubicBezTo>
                    <a:pt x="39192" y="57609"/>
                    <a:pt x="38939" y="57303"/>
                    <a:pt x="38675" y="57007"/>
                  </a:cubicBezTo>
                  <a:cubicBezTo>
                    <a:pt x="38391" y="56691"/>
                    <a:pt x="38116" y="56374"/>
                    <a:pt x="37821" y="56069"/>
                  </a:cubicBezTo>
                  <a:cubicBezTo>
                    <a:pt x="37557" y="55784"/>
                    <a:pt x="37304" y="55478"/>
                    <a:pt x="36966" y="55267"/>
                  </a:cubicBezTo>
                  <a:lnTo>
                    <a:pt x="36966" y="55267"/>
                  </a:lnTo>
                  <a:cubicBezTo>
                    <a:pt x="36872" y="55404"/>
                    <a:pt x="36956" y="55467"/>
                    <a:pt x="37009" y="55531"/>
                  </a:cubicBezTo>
                  <a:cubicBezTo>
                    <a:pt x="37737" y="56343"/>
                    <a:pt x="38464" y="57145"/>
                    <a:pt x="39181" y="57967"/>
                  </a:cubicBezTo>
                  <a:cubicBezTo>
                    <a:pt x="39530" y="58368"/>
                    <a:pt x="39835" y="58811"/>
                    <a:pt x="40162" y="59222"/>
                  </a:cubicBezTo>
                  <a:cubicBezTo>
                    <a:pt x="40352" y="59454"/>
                    <a:pt x="40394" y="59697"/>
                    <a:pt x="40194" y="59981"/>
                  </a:cubicBezTo>
                  <a:cubicBezTo>
                    <a:pt x="39677" y="59739"/>
                    <a:pt x="39466" y="59159"/>
                    <a:pt x="38991" y="58842"/>
                  </a:cubicBezTo>
                  <a:lnTo>
                    <a:pt x="38991" y="58842"/>
                  </a:lnTo>
                  <a:cubicBezTo>
                    <a:pt x="38928" y="59064"/>
                    <a:pt x="39087" y="59149"/>
                    <a:pt x="39171" y="59264"/>
                  </a:cubicBezTo>
                  <a:cubicBezTo>
                    <a:pt x="39277" y="59402"/>
                    <a:pt x="39403" y="59528"/>
                    <a:pt x="39519" y="59665"/>
                  </a:cubicBezTo>
                  <a:cubicBezTo>
                    <a:pt x="39624" y="59781"/>
                    <a:pt x="39730" y="59897"/>
                    <a:pt x="39825" y="60014"/>
                  </a:cubicBezTo>
                  <a:cubicBezTo>
                    <a:pt x="39919" y="60129"/>
                    <a:pt x="40015" y="60256"/>
                    <a:pt x="40109" y="60372"/>
                  </a:cubicBezTo>
                  <a:cubicBezTo>
                    <a:pt x="40036" y="61005"/>
                    <a:pt x="39751" y="61479"/>
                    <a:pt x="39244" y="61817"/>
                  </a:cubicBezTo>
                  <a:cubicBezTo>
                    <a:pt x="39139" y="61891"/>
                    <a:pt x="39034" y="61985"/>
                    <a:pt x="38907" y="62038"/>
                  </a:cubicBezTo>
                  <a:cubicBezTo>
                    <a:pt x="38074" y="62397"/>
                    <a:pt x="37294" y="62850"/>
                    <a:pt x="36429" y="63167"/>
                  </a:cubicBezTo>
                  <a:cubicBezTo>
                    <a:pt x="35237" y="63599"/>
                    <a:pt x="34066" y="64074"/>
                    <a:pt x="32906" y="64559"/>
                  </a:cubicBezTo>
                  <a:cubicBezTo>
                    <a:pt x="32690" y="64652"/>
                    <a:pt x="32543" y="64699"/>
                    <a:pt x="32427" y="64699"/>
                  </a:cubicBezTo>
                  <a:cubicBezTo>
                    <a:pt x="32227" y="64699"/>
                    <a:pt x="32122" y="64557"/>
                    <a:pt x="31915" y="64263"/>
                  </a:cubicBezTo>
                  <a:cubicBezTo>
                    <a:pt x="31303" y="63388"/>
                    <a:pt x="30734" y="62492"/>
                    <a:pt x="30132" y="61606"/>
                  </a:cubicBezTo>
                  <a:cubicBezTo>
                    <a:pt x="29774" y="61078"/>
                    <a:pt x="29394" y="60551"/>
                    <a:pt x="29014" y="60035"/>
                  </a:cubicBezTo>
                  <a:cubicBezTo>
                    <a:pt x="28972" y="59971"/>
                    <a:pt x="28899" y="59939"/>
                    <a:pt x="28719" y="59792"/>
                  </a:cubicBezTo>
                  <a:lnTo>
                    <a:pt x="28719" y="59792"/>
                  </a:lnTo>
                  <a:cubicBezTo>
                    <a:pt x="29014" y="60530"/>
                    <a:pt x="29468" y="60994"/>
                    <a:pt x="29806" y="61532"/>
                  </a:cubicBezTo>
                  <a:cubicBezTo>
                    <a:pt x="30153" y="62102"/>
                    <a:pt x="30523" y="62660"/>
                    <a:pt x="30891" y="63209"/>
                  </a:cubicBezTo>
                  <a:cubicBezTo>
                    <a:pt x="31250" y="63747"/>
                    <a:pt x="31620" y="64263"/>
                    <a:pt x="31999" y="64823"/>
                  </a:cubicBezTo>
                  <a:cubicBezTo>
                    <a:pt x="31852" y="65002"/>
                    <a:pt x="31651" y="65076"/>
                    <a:pt x="31440" y="65139"/>
                  </a:cubicBezTo>
                  <a:cubicBezTo>
                    <a:pt x="30628" y="65360"/>
                    <a:pt x="29858" y="65709"/>
                    <a:pt x="29099" y="66088"/>
                  </a:cubicBezTo>
                  <a:cubicBezTo>
                    <a:pt x="28739" y="66276"/>
                    <a:pt x="28360" y="66363"/>
                    <a:pt x="27967" y="66363"/>
                  </a:cubicBezTo>
                  <a:cubicBezTo>
                    <a:pt x="27853" y="66363"/>
                    <a:pt x="27738" y="66356"/>
                    <a:pt x="27622" y="66342"/>
                  </a:cubicBezTo>
                  <a:cubicBezTo>
                    <a:pt x="27021" y="66257"/>
                    <a:pt x="26431" y="66110"/>
                    <a:pt x="25935" y="65751"/>
                  </a:cubicBezTo>
                  <a:cubicBezTo>
                    <a:pt x="24828" y="64959"/>
                    <a:pt x="23614" y="64369"/>
                    <a:pt x="22381" y="63799"/>
                  </a:cubicBezTo>
                  <a:cubicBezTo>
                    <a:pt x="21368" y="63335"/>
                    <a:pt x="20471" y="62681"/>
                    <a:pt x="19585" y="62006"/>
                  </a:cubicBezTo>
                  <a:cubicBezTo>
                    <a:pt x="18425" y="61142"/>
                    <a:pt x="17645" y="60014"/>
                    <a:pt x="17192" y="58642"/>
                  </a:cubicBezTo>
                  <a:cubicBezTo>
                    <a:pt x="16960" y="57925"/>
                    <a:pt x="16738" y="57208"/>
                    <a:pt x="16517" y="56491"/>
                  </a:cubicBezTo>
                  <a:cubicBezTo>
                    <a:pt x="16221" y="55573"/>
                    <a:pt x="15831" y="54708"/>
                    <a:pt x="15346" y="53885"/>
                  </a:cubicBezTo>
                  <a:cubicBezTo>
                    <a:pt x="15082" y="53432"/>
                    <a:pt x="14882" y="52926"/>
                    <a:pt x="14661" y="52441"/>
                  </a:cubicBezTo>
                  <a:cubicBezTo>
                    <a:pt x="14492" y="52082"/>
                    <a:pt x="14302" y="51734"/>
                    <a:pt x="14175" y="51354"/>
                  </a:cubicBezTo>
                  <a:cubicBezTo>
                    <a:pt x="14017" y="50890"/>
                    <a:pt x="13922" y="50416"/>
                    <a:pt x="13806" y="49941"/>
                  </a:cubicBezTo>
                  <a:cubicBezTo>
                    <a:pt x="13796" y="49899"/>
                    <a:pt x="13785" y="49846"/>
                    <a:pt x="13775" y="49804"/>
                  </a:cubicBezTo>
                  <a:cubicBezTo>
                    <a:pt x="13669" y="49371"/>
                    <a:pt x="13511" y="48950"/>
                    <a:pt x="13489" y="48507"/>
                  </a:cubicBezTo>
                  <a:cubicBezTo>
                    <a:pt x="13468" y="48075"/>
                    <a:pt x="13585" y="47632"/>
                    <a:pt x="13637" y="47199"/>
                  </a:cubicBezTo>
                  <a:cubicBezTo>
                    <a:pt x="13754" y="46271"/>
                    <a:pt x="13869" y="45354"/>
                    <a:pt x="13986" y="44425"/>
                  </a:cubicBezTo>
                  <a:cubicBezTo>
                    <a:pt x="14017" y="44109"/>
                    <a:pt x="14101" y="43814"/>
                    <a:pt x="14323" y="43561"/>
                  </a:cubicBezTo>
                  <a:cubicBezTo>
                    <a:pt x="14407" y="43624"/>
                    <a:pt x="14492" y="43687"/>
                    <a:pt x="14586" y="43761"/>
                  </a:cubicBezTo>
                  <a:cubicBezTo>
                    <a:pt x="14787" y="43329"/>
                    <a:pt x="14628" y="42875"/>
                    <a:pt x="14755" y="42453"/>
                  </a:cubicBezTo>
                  <a:cubicBezTo>
                    <a:pt x="14882" y="42052"/>
                    <a:pt x="15019" y="41651"/>
                    <a:pt x="15135" y="41293"/>
                  </a:cubicBezTo>
                  <a:cubicBezTo>
                    <a:pt x="15251" y="41124"/>
                    <a:pt x="15568" y="41325"/>
                    <a:pt x="15546" y="41008"/>
                  </a:cubicBezTo>
                  <a:cubicBezTo>
                    <a:pt x="15535" y="40987"/>
                    <a:pt x="15557" y="40966"/>
                    <a:pt x="15557" y="40945"/>
                  </a:cubicBezTo>
                  <a:cubicBezTo>
                    <a:pt x="15584" y="40845"/>
                    <a:pt x="15634" y="40746"/>
                    <a:pt x="15728" y="40746"/>
                  </a:cubicBezTo>
                  <a:cubicBezTo>
                    <a:pt x="15743" y="40746"/>
                    <a:pt x="15760" y="40749"/>
                    <a:pt x="15778" y="40755"/>
                  </a:cubicBezTo>
                  <a:cubicBezTo>
                    <a:pt x="15863" y="40786"/>
                    <a:pt x="15968" y="40892"/>
                    <a:pt x="15989" y="40976"/>
                  </a:cubicBezTo>
                  <a:cubicBezTo>
                    <a:pt x="16063" y="41208"/>
                    <a:pt x="16126" y="41451"/>
                    <a:pt x="16137" y="41693"/>
                  </a:cubicBezTo>
                  <a:cubicBezTo>
                    <a:pt x="16137" y="42347"/>
                    <a:pt x="16253" y="42970"/>
                    <a:pt x="16464" y="43582"/>
                  </a:cubicBezTo>
                  <a:cubicBezTo>
                    <a:pt x="16527" y="43772"/>
                    <a:pt x="16548" y="43972"/>
                    <a:pt x="16580" y="44172"/>
                  </a:cubicBezTo>
                  <a:cubicBezTo>
                    <a:pt x="16696" y="44731"/>
                    <a:pt x="16875" y="45279"/>
                    <a:pt x="17107" y="45807"/>
                  </a:cubicBezTo>
                  <a:cubicBezTo>
                    <a:pt x="17139" y="45860"/>
                    <a:pt x="17192" y="45902"/>
                    <a:pt x="17307" y="46050"/>
                  </a:cubicBezTo>
                  <a:cubicBezTo>
                    <a:pt x="17255" y="45839"/>
                    <a:pt x="17234" y="45733"/>
                    <a:pt x="17202" y="45638"/>
                  </a:cubicBezTo>
                  <a:cubicBezTo>
                    <a:pt x="17012" y="44963"/>
                    <a:pt x="16770" y="44288"/>
                    <a:pt x="16622" y="43603"/>
                  </a:cubicBezTo>
                  <a:cubicBezTo>
                    <a:pt x="16464" y="42843"/>
                    <a:pt x="16285" y="42084"/>
                    <a:pt x="16264" y="41304"/>
                  </a:cubicBezTo>
                  <a:cubicBezTo>
                    <a:pt x="16253" y="40829"/>
                    <a:pt x="16285" y="40333"/>
                    <a:pt x="16074" y="39879"/>
                  </a:cubicBezTo>
                  <a:cubicBezTo>
                    <a:pt x="16011" y="39753"/>
                    <a:pt x="16000" y="39574"/>
                    <a:pt x="16179" y="39479"/>
                  </a:cubicBezTo>
                  <a:cubicBezTo>
                    <a:pt x="16358" y="39532"/>
                    <a:pt x="16337" y="39679"/>
                    <a:pt x="16358" y="39795"/>
                  </a:cubicBezTo>
                  <a:cubicBezTo>
                    <a:pt x="16517" y="40533"/>
                    <a:pt x="16643" y="41283"/>
                    <a:pt x="16843" y="42010"/>
                  </a:cubicBezTo>
                  <a:cubicBezTo>
                    <a:pt x="17002" y="42632"/>
                    <a:pt x="17202" y="43244"/>
                    <a:pt x="17476" y="43824"/>
                  </a:cubicBezTo>
                  <a:cubicBezTo>
                    <a:pt x="18078" y="45122"/>
                    <a:pt x="18521" y="46472"/>
                    <a:pt x="19111" y="47758"/>
                  </a:cubicBezTo>
                  <a:cubicBezTo>
                    <a:pt x="19522" y="48665"/>
                    <a:pt x="19965" y="49561"/>
                    <a:pt x="20398" y="50458"/>
                  </a:cubicBezTo>
                  <a:cubicBezTo>
                    <a:pt x="20514" y="50690"/>
                    <a:pt x="20651" y="50922"/>
                    <a:pt x="20935" y="51218"/>
                  </a:cubicBezTo>
                  <a:cubicBezTo>
                    <a:pt x="20862" y="50690"/>
                    <a:pt x="20588" y="50416"/>
                    <a:pt x="20440" y="50089"/>
                  </a:cubicBezTo>
                  <a:cubicBezTo>
                    <a:pt x="20282" y="49751"/>
                    <a:pt x="20103" y="49414"/>
                    <a:pt x="19944" y="49076"/>
                  </a:cubicBezTo>
                  <a:cubicBezTo>
                    <a:pt x="19786" y="48750"/>
                    <a:pt x="19649" y="48433"/>
                    <a:pt x="19512" y="48106"/>
                  </a:cubicBezTo>
                  <a:cubicBezTo>
                    <a:pt x="19364" y="47758"/>
                    <a:pt x="19217" y="47410"/>
                    <a:pt x="19079" y="47051"/>
                  </a:cubicBezTo>
                  <a:cubicBezTo>
                    <a:pt x="18953" y="46714"/>
                    <a:pt x="18742" y="46387"/>
                    <a:pt x="18700" y="45965"/>
                  </a:cubicBezTo>
                  <a:lnTo>
                    <a:pt x="18700" y="45965"/>
                  </a:lnTo>
                  <a:cubicBezTo>
                    <a:pt x="18985" y="46039"/>
                    <a:pt x="19142" y="46239"/>
                    <a:pt x="19332" y="46387"/>
                  </a:cubicBezTo>
                  <a:cubicBezTo>
                    <a:pt x="20377" y="47231"/>
                    <a:pt x="20113" y="46882"/>
                    <a:pt x="20577" y="48106"/>
                  </a:cubicBezTo>
                  <a:cubicBezTo>
                    <a:pt x="20778" y="48633"/>
                    <a:pt x="20967" y="49171"/>
                    <a:pt x="21273" y="49657"/>
                  </a:cubicBezTo>
                  <a:cubicBezTo>
                    <a:pt x="21421" y="49614"/>
                    <a:pt x="21389" y="49519"/>
                    <a:pt x="21357" y="49435"/>
                  </a:cubicBezTo>
                  <a:cubicBezTo>
                    <a:pt x="21146" y="48907"/>
                    <a:pt x="20925" y="48370"/>
                    <a:pt x="20714" y="47843"/>
                  </a:cubicBezTo>
                  <a:cubicBezTo>
                    <a:pt x="20682" y="47768"/>
                    <a:pt x="20682" y="47684"/>
                    <a:pt x="20651" y="47526"/>
                  </a:cubicBezTo>
                  <a:lnTo>
                    <a:pt x="20651" y="47526"/>
                  </a:lnTo>
                  <a:cubicBezTo>
                    <a:pt x="21020" y="47653"/>
                    <a:pt x="21199" y="47843"/>
                    <a:pt x="21336" y="48106"/>
                  </a:cubicBezTo>
                  <a:lnTo>
                    <a:pt x="21748" y="48865"/>
                  </a:lnTo>
                  <a:cubicBezTo>
                    <a:pt x="21800" y="48950"/>
                    <a:pt x="21874" y="49024"/>
                    <a:pt x="21980" y="49139"/>
                  </a:cubicBezTo>
                  <a:cubicBezTo>
                    <a:pt x="22043" y="48844"/>
                    <a:pt x="21821" y="48665"/>
                    <a:pt x="21853" y="48401"/>
                  </a:cubicBezTo>
                  <a:lnTo>
                    <a:pt x="21853" y="48401"/>
                  </a:lnTo>
                  <a:cubicBezTo>
                    <a:pt x="21980" y="48454"/>
                    <a:pt x="22085" y="48475"/>
                    <a:pt x="22170" y="48528"/>
                  </a:cubicBezTo>
                  <a:cubicBezTo>
                    <a:pt x="23077" y="49087"/>
                    <a:pt x="23994" y="49625"/>
                    <a:pt x="24964" y="50068"/>
                  </a:cubicBezTo>
                  <a:cubicBezTo>
                    <a:pt x="25144" y="50152"/>
                    <a:pt x="25323" y="50257"/>
                    <a:pt x="25470" y="50384"/>
                  </a:cubicBezTo>
                  <a:cubicBezTo>
                    <a:pt x="26103" y="50943"/>
                    <a:pt x="26736" y="51492"/>
                    <a:pt x="27359" y="52071"/>
                  </a:cubicBezTo>
                  <a:cubicBezTo>
                    <a:pt x="27865" y="52535"/>
                    <a:pt x="28360" y="53010"/>
                    <a:pt x="28835" y="53517"/>
                  </a:cubicBezTo>
                  <a:cubicBezTo>
                    <a:pt x="29447" y="54150"/>
                    <a:pt x="30048" y="54803"/>
                    <a:pt x="30638" y="55478"/>
                  </a:cubicBezTo>
                  <a:cubicBezTo>
                    <a:pt x="31102" y="56006"/>
                    <a:pt x="31577" y="56533"/>
                    <a:pt x="32126" y="56997"/>
                  </a:cubicBezTo>
                  <a:cubicBezTo>
                    <a:pt x="32579" y="57387"/>
                    <a:pt x="32980" y="57830"/>
                    <a:pt x="33338" y="58315"/>
                  </a:cubicBezTo>
                  <a:cubicBezTo>
                    <a:pt x="33486" y="58505"/>
                    <a:pt x="33666" y="58685"/>
                    <a:pt x="33856" y="58821"/>
                  </a:cubicBezTo>
                  <a:cubicBezTo>
                    <a:pt x="33919" y="58869"/>
                    <a:pt x="33988" y="58891"/>
                    <a:pt x="34052" y="58891"/>
                  </a:cubicBezTo>
                  <a:cubicBezTo>
                    <a:pt x="34201" y="58891"/>
                    <a:pt x="34330" y="58774"/>
                    <a:pt x="34330" y="58589"/>
                  </a:cubicBezTo>
                  <a:cubicBezTo>
                    <a:pt x="34330" y="58378"/>
                    <a:pt x="34309" y="58146"/>
                    <a:pt x="34235" y="57935"/>
                  </a:cubicBezTo>
                  <a:cubicBezTo>
                    <a:pt x="33898" y="57071"/>
                    <a:pt x="33560" y="56206"/>
                    <a:pt x="33202" y="55352"/>
                  </a:cubicBezTo>
                  <a:cubicBezTo>
                    <a:pt x="33001" y="54898"/>
                    <a:pt x="32748" y="54476"/>
                    <a:pt x="32537" y="54033"/>
                  </a:cubicBezTo>
                  <a:cubicBezTo>
                    <a:pt x="31925" y="52725"/>
                    <a:pt x="31145" y="51513"/>
                    <a:pt x="30333" y="50321"/>
                  </a:cubicBezTo>
                  <a:cubicBezTo>
                    <a:pt x="30101" y="49973"/>
                    <a:pt x="29837" y="49636"/>
                    <a:pt x="29563" y="49319"/>
                  </a:cubicBezTo>
                  <a:cubicBezTo>
                    <a:pt x="28487" y="48075"/>
                    <a:pt x="27685" y="46682"/>
                    <a:pt x="27179" y="45122"/>
                  </a:cubicBezTo>
                  <a:cubicBezTo>
                    <a:pt x="26958" y="44404"/>
                    <a:pt x="26684" y="43697"/>
                    <a:pt x="26441" y="42980"/>
                  </a:cubicBezTo>
                  <a:cubicBezTo>
                    <a:pt x="26399" y="42875"/>
                    <a:pt x="26377" y="42769"/>
                    <a:pt x="26335" y="42590"/>
                  </a:cubicBezTo>
                  <a:lnTo>
                    <a:pt x="26335" y="42590"/>
                  </a:lnTo>
                  <a:cubicBezTo>
                    <a:pt x="26557" y="42664"/>
                    <a:pt x="26736" y="42717"/>
                    <a:pt x="26989" y="42801"/>
                  </a:cubicBezTo>
                  <a:cubicBezTo>
                    <a:pt x="26810" y="42516"/>
                    <a:pt x="26631" y="42368"/>
                    <a:pt x="26441" y="42232"/>
                  </a:cubicBezTo>
                  <a:cubicBezTo>
                    <a:pt x="25967" y="41894"/>
                    <a:pt x="25703" y="41430"/>
                    <a:pt x="25503" y="40818"/>
                  </a:cubicBezTo>
                  <a:lnTo>
                    <a:pt x="25503" y="40818"/>
                  </a:lnTo>
                  <a:cubicBezTo>
                    <a:pt x="25639" y="40850"/>
                    <a:pt x="25724" y="40850"/>
                    <a:pt x="25787" y="40892"/>
                  </a:cubicBezTo>
                  <a:cubicBezTo>
                    <a:pt x="26051" y="41082"/>
                    <a:pt x="26314" y="41293"/>
                    <a:pt x="26578" y="41493"/>
                  </a:cubicBezTo>
                  <a:cubicBezTo>
                    <a:pt x="26768" y="41630"/>
                    <a:pt x="26968" y="41778"/>
                    <a:pt x="27200" y="41958"/>
                  </a:cubicBezTo>
                  <a:cubicBezTo>
                    <a:pt x="27085" y="41599"/>
                    <a:pt x="27085" y="41578"/>
                    <a:pt x="26853" y="41409"/>
                  </a:cubicBezTo>
                  <a:cubicBezTo>
                    <a:pt x="26483" y="41135"/>
                    <a:pt x="26093" y="40871"/>
                    <a:pt x="25713" y="40597"/>
                  </a:cubicBezTo>
                  <a:cubicBezTo>
                    <a:pt x="25555" y="40481"/>
                    <a:pt x="25386" y="40375"/>
                    <a:pt x="25228" y="40249"/>
                  </a:cubicBezTo>
                  <a:cubicBezTo>
                    <a:pt x="25144" y="40186"/>
                    <a:pt x="25070" y="40090"/>
                    <a:pt x="25006" y="40006"/>
                  </a:cubicBezTo>
                  <a:cubicBezTo>
                    <a:pt x="24954" y="39943"/>
                    <a:pt x="24933" y="39858"/>
                    <a:pt x="24891" y="39764"/>
                  </a:cubicBezTo>
                  <a:lnTo>
                    <a:pt x="24891" y="39764"/>
                  </a:lnTo>
                  <a:cubicBezTo>
                    <a:pt x="25271" y="39774"/>
                    <a:pt x="25271" y="39774"/>
                    <a:pt x="25882" y="40101"/>
                  </a:cubicBezTo>
                  <a:cubicBezTo>
                    <a:pt x="26209" y="40291"/>
                    <a:pt x="26536" y="40481"/>
                    <a:pt x="26853" y="40681"/>
                  </a:cubicBezTo>
                  <a:cubicBezTo>
                    <a:pt x="27158" y="40861"/>
                    <a:pt x="27464" y="41040"/>
                    <a:pt x="27760" y="41229"/>
                  </a:cubicBezTo>
                  <a:cubicBezTo>
                    <a:pt x="28055" y="41419"/>
                    <a:pt x="28266" y="41736"/>
                    <a:pt x="28709" y="41915"/>
                  </a:cubicBezTo>
                  <a:cubicBezTo>
                    <a:pt x="28603" y="41588"/>
                    <a:pt x="28424" y="41493"/>
                    <a:pt x="28266" y="41367"/>
                  </a:cubicBezTo>
                  <a:cubicBezTo>
                    <a:pt x="27169" y="40533"/>
                    <a:pt x="26009" y="39795"/>
                    <a:pt x="24732" y="39258"/>
                  </a:cubicBezTo>
                  <a:cubicBezTo>
                    <a:pt x="24542" y="39183"/>
                    <a:pt x="24374" y="39089"/>
                    <a:pt x="24268" y="38909"/>
                  </a:cubicBezTo>
                  <a:cubicBezTo>
                    <a:pt x="23825" y="38224"/>
                    <a:pt x="23288" y="37643"/>
                    <a:pt x="22613" y="37201"/>
                  </a:cubicBezTo>
                  <a:cubicBezTo>
                    <a:pt x="22581" y="37179"/>
                    <a:pt x="22571" y="37116"/>
                    <a:pt x="22539" y="37043"/>
                  </a:cubicBezTo>
                  <a:cubicBezTo>
                    <a:pt x="22633" y="37024"/>
                    <a:pt x="22719" y="36988"/>
                    <a:pt x="22804" y="36988"/>
                  </a:cubicBezTo>
                  <a:close/>
                  <a:moveTo>
                    <a:pt x="15240" y="54877"/>
                  </a:moveTo>
                  <a:cubicBezTo>
                    <a:pt x="15314" y="55605"/>
                    <a:pt x="15409" y="56269"/>
                    <a:pt x="15462" y="56923"/>
                  </a:cubicBezTo>
                  <a:cubicBezTo>
                    <a:pt x="15514" y="57556"/>
                    <a:pt x="15546" y="58188"/>
                    <a:pt x="15589" y="58959"/>
                  </a:cubicBezTo>
                  <a:cubicBezTo>
                    <a:pt x="15694" y="58779"/>
                    <a:pt x="15768" y="58716"/>
                    <a:pt x="15757" y="58664"/>
                  </a:cubicBezTo>
                  <a:cubicBezTo>
                    <a:pt x="15746" y="58125"/>
                    <a:pt x="15746" y="57598"/>
                    <a:pt x="15704" y="57071"/>
                  </a:cubicBezTo>
                  <a:cubicBezTo>
                    <a:pt x="15683" y="56765"/>
                    <a:pt x="15704" y="56470"/>
                    <a:pt x="15736" y="56164"/>
                  </a:cubicBezTo>
                  <a:cubicBezTo>
                    <a:pt x="15936" y="56385"/>
                    <a:pt x="16032" y="56639"/>
                    <a:pt x="16021" y="56934"/>
                  </a:cubicBezTo>
                  <a:cubicBezTo>
                    <a:pt x="16011" y="57281"/>
                    <a:pt x="16021" y="57630"/>
                    <a:pt x="16021" y="58104"/>
                  </a:cubicBezTo>
                  <a:cubicBezTo>
                    <a:pt x="16147" y="57946"/>
                    <a:pt x="16189" y="57883"/>
                    <a:pt x="16243" y="57820"/>
                  </a:cubicBezTo>
                  <a:cubicBezTo>
                    <a:pt x="16274" y="57841"/>
                    <a:pt x="16337" y="57841"/>
                    <a:pt x="16348" y="57862"/>
                  </a:cubicBezTo>
                  <a:cubicBezTo>
                    <a:pt x="16432" y="58073"/>
                    <a:pt x="16517" y="58273"/>
                    <a:pt x="16580" y="58484"/>
                  </a:cubicBezTo>
                  <a:cubicBezTo>
                    <a:pt x="16780" y="59149"/>
                    <a:pt x="17054" y="59781"/>
                    <a:pt x="17382" y="60382"/>
                  </a:cubicBezTo>
                  <a:cubicBezTo>
                    <a:pt x="17835" y="61195"/>
                    <a:pt x="18489" y="61817"/>
                    <a:pt x="19206" y="62386"/>
                  </a:cubicBezTo>
                  <a:cubicBezTo>
                    <a:pt x="19543" y="62650"/>
                    <a:pt x="19881" y="62892"/>
                    <a:pt x="20229" y="63135"/>
                  </a:cubicBezTo>
                  <a:cubicBezTo>
                    <a:pt x="20514" y="63325"/>
                    <a:pt x="20724" y="63578"/>
                    <a:pt x="20830" y="63905"/>
                  </a:cubicBezTo>
                  <a:cubicBezTo>
                    <a:pt x="20999" y="64380"/>
                    <a:pt x="21167" y="64865"/>
                    <a:pt x="21336" y="65339"/>
                  </a:cubicBezTo>
                  <a:cubicBezTo>
                    <a:pt x="21357" y="65402"/>
                    <a:pt x="21399" y="65456"/>
                    <a:pt x="21432" y="65508"/>
                  </a:cubicBezTo>
                  <a:cubicBezTo>
                    <a:pt x="21631" y="65445"/>
                    <a:pt x="21568" y="65287"/>
                    <a:pt x="21526" y="65181"/>
                  </a:cubicBezTo>
                  <a:cubicBezTo>
                    <a:pt x="21421" y="64823"/>
                    <a:pt x="21284" y="64474"/>
                    <a:pt x="21157" y="64116"/>
                  </a:cubicBezTo>
                  <a:cubicBezTo>
                    <a:pt x="21136" y="64042"/>
                    <a:pt x="21146" y="63947"/>
                    <a:pt x="21146" y="63842"/>
                  </a:cubicBezTo>
                  <a:lnTo>
                    <a:pt x="21146" y="63842"/>
                  </a:lnTo>
                  <a:cubicBezTo>
                    <a:pt x="21664" y="64000"/>
                    <a:pt x="21505" y="64570"/>
                    <a:pt x="21864" y="64970"/>
                  </a:cubicBezTo>
                  <a:lnTo>
                    <a:pt x="21864" y="64232"/>
                  </a:lnTo>
                  <a:cubicBezTo>
                    <a:pt x="22201" y="64263"/>
                    <a:pt x="22222" y="64559"/>
                    <a:pt x="22381" y="64717"/>
                  </a:cubicBezTo>
                  <a:cubicBezTo>
                    <a:pt x="22411" y="64734"/>
                    <a:pt x="22436" y="64740"/>
                    <a:pt x="22457" y="64740"/>
                  </a:cubicBezTo>
                  <a:cubicBezTo>
                    <a:pt x="22547" y="64740"/>
                    <a:pt x="22576" y="64619"/>
                    <a:pt x="22686" y="64559"/>
                  </a:cubicBezTo>
                  <a:cubicBezTo>
                    <a:pt x="23161" y="64706"/>
                    <a:pt x="23646" y="64917"/>
                    <a:pt x="24089" y="65202"/>
                  </a:cubicBezTo>
                  <a:cubicBezTo>
                    <a:pt x="24364" y="65392"/>
                    <a:pt x="24585" y="65645"/>
                    <a:pt x="24574" y="66077"/>
                  </a:cubicBezTo>
                  <a:cubicBezTo>
                    <a:pt x="24469" y="66035"/>
                    <a:pt x="24385" y="66025"/>
                    <a:pt x="24331" y="65983"/>
                  </a:cubicBezTo>
                  <a:cubicBezTo>
                    <a:pt x="24131" y="65824"/>
                    <a:pt x="24015" y="65561"/>
                    <a:pt x="23699" y="65413"/>
                  </a:cubicBezTo>
                  <a:lnTo>
                    <a:pt x="23699" y="65413"/>
                  </a:lnTo>
                  <a:cubicBezTo>
                    <a:pt x="23825" y="65962"/>
                    <a:pt x="24310" y="66162"/>
                    <a:pt x="24532" y="66626"/>
                  </a:cubicBezTo>
                  <a:cubicBezTo>
                    <a:pt x="24110" y="67312"/>
                    <a:pt x="23467" y="67659"/>
                    <a:pt x="22718" y="67828"/>
                  </a:cubicBezTo>
                  <a:cubicBezTo>
                    <a:pt x="22360" y="67638"/>
                    <a:pt x="22444" y="67206"/>
                    <a:pt x="22107" y="66921"/>
                  </a:cubicBezTo>
                  <a:lnTo>
                    <a:pt x="22107" y="66921"/>
                  </a:lnTo>
                  <a:cubicBezTo>
                    <a:pt x="22117" y="67111"/>
                    <a:pt x="22107" y="67216"/>
                    <a:pt x="22138" y="67301"/>
                  </a:cubicBezTo>
                  <a:cubicBezTo>
                    <a:pt x="22191" y="67491"/>
                    <a:pt x="22285" y="67670"/>
                    <a:pt x="22328" y="67860"/>
                  </a:cubicBezTo>
                  <a:cubicBezTo>
                    <a:pt x="22351" y="67969"/>
                    <a:pt x="22289" y="68014"/>
                    <a:pt x="22196" y="68014"/>
                  </a:cubicBezTo>
                  <a:cubicBezTo>
                    <a:pt x="22163" y="68014"/>
                    <a:pt x="22125" y="68008"/>
                    <a:pt x="22085" y="67997"/>
                  </a:cubicBezTo>
                  <a:cubicBezTo>
                    <a:pt x="22011" y="67818"/>
                    <a:pt x="21927" y="67617"/>
                    <a:pt x="21821" y="67343"/>
                  </a:cubicBezTo>
                  <a:lnTo>
                    <a:pt x="21821" y="67343"/>
                  </a:lnTo>
                  <a:cubicBezTo>
                    <a:pt x="21653" y="67628"/>
                    <a:pt x="21842" y="67870"/>
                    <a:pt x="21737" y="68081"/>
                  </a:cubicBezTo>
                  <a:cubicBezTo>
                    <a:pt x="21624" y="68232"/>
                    <a:pt x="21461" y="68240"/>
                    <a:pt x="21307" y="68240"/>
                  </a:cubicBezTo>
                  <a:cubicBezTo>
                    <a:pt x="21288" y="68240"/>
                    <a:pt x="21270" y="68240"/>
                    <a:pt x="21252" y="68240"/>
                  </a:cubicBezTo>
                  <a:cubicBezTo>
                    <a:pt x="21114" y="68244"/>
                    <a:pt x="20976" y="68252"/>
                    <a:pt x="20839" y="68252"/>
                  </a:cubicBezTo>
                  <a:cubicBezTo>
                    <a:pt x="20599" y="68252"/>
                    <a:pt x="20362" y="68227"/>
                    <a:pt x="20134" y="68113"/>
                  </a:cubicBezTo>
                  <a:cubicBezTo>
                    <a:pt x="19839" y="67280"/>
                    <a:pt x="19892" y="66352"/>
                    <a:pt x="19543" y="65529"/>
                  </a:cubicBezTo>
                  <a:cubicBezTo>
                    <a:pt x="19512" y="65477"/>
                    <a:pt x="19459" y="65435"/>
                    <a:pt x="19353" y="65329"/>
                  </a:cubicBezTo>
                  <a:lnTo>
                    <a:pt x="19353" y="65329"/>
                  </a:lnTo>
                  <a:cubicBezTo>
                    <a:pt x="19480" y="66278"/>
                    <a:pt x="19691" y="67122"/>
                    <a:pt x="19786" y="68029"/>
                  </a:cubicBezTo>
                  <a:cubicBezTo>
                    <a:pt x="19739" y="68033"/>
                    <a:pt x="19693" y="68035"/>
                    <a:pt x="19647" y="68035"/>
                  </a:cubicBezTo>
                  <a:cubicBezTo>
                    <a:pt x="19350" y="68035"/>
                    <a:pt x="19096" y="67952"/>
                    <a:pt x="18858" y="67860"/>
                  </a:cubicBezTo>
                  <a:cubicBezTo>
                    <a:pt x="17792" y="67427"/>
                    <a:pt x="16686" y="67238"/>
                    <a:pt x="15546" y="67143"/>
                  </a:cubicBezTo>
                  <a:cubicBezTo>
                    <a:pt x="15303" y="67132"/>
                    <a:pt x="15061" y="67080"/>
                    <a:pt x="14829" y="67027"/>
                  </a:cubicBezTo>
                  <a:cubicBezTo>
                    <a:pt x="14354" y="66921"/>
                    <a:pt x="13953" y="66689"/>
                    <a:pt x="13658" y="66309"/>
                  </a:cubicBezTo>
                  <a:cubicBezTo>
                    <a:pt x="13353" y="65909"/>
                    <a:pt x="13004" y="65592"/>
                    <a:pt x="12540" y="65381"/>
                  </a:cubicBezTo>
                  <a:cubicBezTo>
                    <a:pt x="12308" y="65287"/>
                    <a:pt x="12129" y="65128"/>
                    <a:pt x="12076" y="64833"/>
                  </a:cubicBezTo>
                  <a:cubicBezTo>
                    <a:pt x="12161" y="64622"/>
                    <a:pt x="12329" y="64443"/>
                    <a:pt x="12551" y="64285"/>
                  </a:cubicBezTo>
                  <a:cubicBezTo>
                    <a:pt x="12614" y="64348"/>
                    <a:pt x="12678" y="64411"/>
                    <a:pt x="12741" y="64464"/>
                  </a:cubicBezTo>
                  <a:cubicBezTo>
                    <a:pt x="12772" y="64422"/>
                    <a:pt x="12825" y="64390"/>
                    <a:pt x="12825" y="64359"/>
                  </a:cubicBezTo>
                  <a:cubicBezTo>
                    <a:pt x="12868" y="63726"/>
                    <a:pt x="13110" y="63156"/>
                    <a:pt x="13363" y="62587"/>
                  </a:cubicBezTo>
                  <a:cubicBezTo>
                    <a:pt x="13827" y="61500"/>
                    <a:pt x="14122" y="60361"/>
                    <a:pt x="14291" y="59191"/>
                  </a:cubicBezTo>
                  <a:cubicBezTo>
                    <a:pt x="14396" y="58495"/>
                    <a:pt x="14492" y="57788"/>
                    <a:pt x="14607" y="57092"/>
                  </a:cubicBezTo>
                  <a:cubicBezTo>
                    <a:pt x="14636" y="56896"/>
                    <a:pt x="14697" y="56708"/>
                    <a:pt x="14747" y="56521"/>
                  </a:cubicBezTo>
                  <a:lnTo>
                    <a:pt x="14747" y="56521"/>
                  </a:lnTo>
                  <a:cubicBezTo>
                    <a:pt x="14760" y="56936"/>
                    <a:pt x="14795" y="57351"/>
                    <a:pt x="14766" y="57767"/>
                  </a:cubicBezTo>
                  <a:cubicBezTo>
                    <a:pt x="14692" y="58758"/>
                    <a:pt x="14576" y="59749"/>
                    <a:pt x="14481" y="60741"/>
                  </a:cubicBezTo>
                  <a:cubicBezTo>
                    <a:pt x="14471" y="60888"/>
                    <a:pt x="14375" y="61047"/>
                    <a:pt x="14555" y="61216"/>
                  </a:cubicBezTo>
                  <a:cubicBezTo>
                    <a:pt x="14713" y="60973"/>
                    <a:pt x="14682" y="60699"/>
                    <a:pt x="14734" y="60456"/>
                  </a:cubicBezTo>
                  <a:cubicBezTo>
                    <a:pt x="14776" y="60192"/>
                    <a:pt x="14797" y="59929"/>
                    <a:pt x="14829" y="59665"/>
                  </a:cubicBezTo>
                  <a:cubicBezTo>
                    <a:pt x="14861" y="59402"/>
                    <a:pt x="14893" y="59138"/>
                    <a:pt x="14924" y="58863"/>
                  </a:cubicBezTo>
                  <a:cubicBezTo>
                    <a:pt x="14945" y="58600"/>
                    <a:pt x="14977" y="58336"/>
                    <a:pt x="15008" y="58073"/>
                  </a:cubicBezTo>
                  <a:cubicBezTo>
                    <a:pt x="15029" y="57809"/>
                    <a:pt x="15050" y="57546"/>
                    <a:pt x="15061" y="57281"/>
                  </a:cubicBezTo>
                  <a:cubicBezTo>
                    <a:pt x="15082" y="57018"/>
                    <a:pt x="15093" y="56744"/>
                    <a:pt x="15104" y="56480"/>
                  </a:cubicBezTo>
                  <a:cubicBezTo>
                    <a:pt x="15114" y="56217"/>
                    <a:pt x="15125" y="55953"/>
                    <a:pt x="15125" y="55689"/>
                  </a:cubicBezTo>
                  <a:cubicBezTo>
                    <a:pt x="15125" y="55436"/>
                    <a:pt x="15029" y="55183"/>
                    <a:pt x="15240" y="54877"/>
                  </a:cubicBezTo>
                  <a:close/>
                  <a:moveTo>
                    <a:pt x="41" y="1"/>
                  </a:moveTo>
                  <a:cubicBezTo>
                    <a:pt x="28" y="1"/>
                    <a:pt x="15" y="1"/>
                    <a:pt x="1" y="3"/>
                  </a:cubicBezTo>
                  <a:cubicBezTo>
                    <a:pt x="43" y="97"/>
                    <a:pt x="64" y="181"/>
                    <a:pt x="106" y="245"/>
                  </a:cubicBezTo>
                  <a:cubicBezTo>
                    <a:pt x="1087" y="1585"/>
                    <a:pt x="1962" y="3008"/>
                    <a:pt x="2837" y="4421"/>
                  </a:cubicBezTo>
                  <a:cubicBezTo>
                    <a:pt x="3038" y="4738"/>
                    <a:pt x="3207" y="5086"/>
                    <a:pt x="3439" y="5381"/>
                  </a:cubicBezTo>
                  <a:cubicBezTo>
                    <a:pt x="3744" y="5771"/>
                    <a:pt x="3934" y="6214"/>
                    <a:pt x="4124" y="6668"/>
                  </a:cubicBezTo>
                  <a:cubicBezTo>
                    <a:pt x="5221" y="9431"/>
                    <a:pt x="6223" y="12226"/>
                    <a:pt x="7140" y="15052"/>
                  </a:cubicBezTo>
                  <a:cubicBezTo>
                    <a:pt x="7773" y="17014"/>
                    <a:pt x="8396" y="18987"/>
                    <a:pt x="9334" y="20832"/>
                  </a:cubicBezTo>
                  <a:cubicBezTo>
                    <a:pt x="9418" y="20991"/>
                    <a:pt x="9472" y="21148"/>
                    <a:pt x="9408" y="21338"/>
                  </a:cubicBezTo>
                  <a:cubicBezTo>
                    <a:pt x="9366" y="21455"/>
                    <a:pt x="9397" y="21602"/>
                    <a:pt x="9429" y="21729"/>
                  </a:cubicBezTo>
                  <a:cubicBezTo>
                    <a:pt x="9566" y="22224"/>
                    <a:pt x="9777" y="22678"/>
                    <a:pt x="10041" y="23121"/>
                  </a:cubicBezTo>
                  <a:cubicBezTo>
                    <a:pt x="10093" y="23194"/>
                    <a:pt x="10189" y="23248"/>
                    <a:pt x="10347" y="23374"/>
                  </a:cubicBezTo>
                  <a:cubicBezTo>
                    <a:pt x="10283" y="22994"/>
                    <a:pt x="10072" y="22805"/>
                    <a:pt x="9999" y="22562"/>
                  </a:cubicBezTo>
                  <a:cubicBezTo>
                    <a:pt x="9915" y="22309"/>
                    <a:pt x="9704" y="22109"/>
                    <a:pt x="9735" y="21718"/>
                  </a:cubicBezTo>
                  <a:lnTo>
                    <a:pt x="9735" y="21718"/>
                  </a:lnTo>
                  <a:cubicBezTo>
                    <a:pt x="9893" y="21961"/>
                    <a:pt x="10020" y="22109"/>
                    <a:pt x="10104" y="22277"/>
                  </a:cubicBezTo>
                  <a:cubicBezTo>
                    <a:pt x="10800" y="23669"/>
                    <a:pt x="11633" y="24987"/>
                    <a:pt x="12414" y="26327"/>
                  </a:cubicBezTo>
                  <a:cubicBezTo>
                    <a:pt x="12557" y="26563"/>
                    <a:pt x="12672" y="26819"/>
                    <a:pt x="12794" y="27076"/>
                  </a:cubicBezTo>
                  <a:lnTo>
                    <a:pt x="12794" y="27076"/>
                  </a:lnTo>
                  <a:cubicBezTo>
                    <a:pt x="12658" y="27066"/>
                    <a:pt x="12597" y="26866"/>
                    <a:pt x="12420" y="26866"/>
                  </a:cubicBezTo>
                  <a:cubicBezTo>
                    <a:pt x="12399" y="26866"/>
                    <a:pt x="12376" y="26869"/>
                    <a:pt x="12350" y="26876"/>
                  </a:cubicBezTo>
                  <a:cubicBezTo>
                    <a:pt x="12709" y="27614"/>
                    <a:pt x="13257" y="28162"/>
                    <a:pt x="13690" y="28805"/>
                  </a:cubicBezTo>
                  <a:cubicBezTo>
                    <a:pt x="13806" y="28784"/>
                    <a:pt x="13911" y="28763"/>
                    <a:pt x="14017" y="28742"/>
                  </a:cubicBezTo>
                  <a:cubicBezTo>
                    <a:pt x="14070" y="28795"/>
                    <a:pt x="14133" y="28826"/>
                    <a:pt x="14164" y="28880"/>
                  </a:cubicBezTo>
                  <a:cubicBezTo>
                    <a:pt x="14354" y="29227"/>
                    <a:pt x="14661" y="29323"/>
                    <a:pt x="15019" y="29438"/>
                  </a:cubicBezTo>
                  <a:cubicBezTo>
                    <a:pt x="16095" y="29776"/>
                    <a:pt x="17139" y="30208"/>
                    <a:pt x="18057" y="30894"/>
                  </a:cubicBezTo>
                  <a:cubicBezTo>
                    <a:pt x="18478" y="31210"/>
                    <a:pt x="18763" y="31622"/>
                    <a:pt x="18943" y="32107"/>
                  </a:cubicBezTo>
                  <a:cubicBezTo>
                    <a:pt x="19048" y="32370"/>
                    <a:pt x="19100" y="32655"/>
                    <a:pt x="19217" y="32930"/>
                  </a:cubicBezTo>
                  <a:cubicBezTo>
                    <a:pt x="19301" y="33151"/>
                    <a:pt x="19407" y="33372"/>
                    <a:pt x="19554" y="33562"/>
                  </a:cubicBezTo>
                  <a:cubicBezTo>
                    <a:pt x="19666" y="33716"/>
                    <a:pt x="19801" y="33793"/>
                    <a:pt x="19941" y="33793"/>
                  </a:cubicBezTo>
                  <a:cubicBezTo>
                    <a:pt x="20078" y="33793"/>
                    <a:pt x="20219" y="33719"/>
                    <a:pt x="20345" y="33572"/>
                  </a:cubicBezTo>
                  <a:cubicBezTo>
                    <a:pt x="20514" y="33383"/>
                    <a:pt x="20651" y="33151"/>
                    <a:pt x="20788" y="32919"/>
                  </a:cubicBezTo>
                  <a:cubicBezTo>
                    <a:pt x="20989" y="32571"/>
                    <a:pt x="21242" y="32265"/>
                    <a:pt x="21547" y="32012"/>
                  </a:cubicBezTo>
                  <a:cubicBezTo>
                    <a:pt x="22391" y="31315"/>
                    <a:pt x="23298" y="30725"/>
                    <a:pt x="24268" y="30240"/>
                  </a:cubicBezTo>
                  <a:cubicBezTo>
                    <a:pt x="24393" y="30186"/>
                    <a:pt x="24506" y="30154"/>
                    <a:pt x="24633" y="30154"/>
                  </a:cubicBezTo>
                  <a:cubicBezTo>
                    <a:pt x="24678" y="30154"/>
                    <a:pt x="24725" y="30158"/>
                    <a:pt x="24774" y="30166"/>
                  </a:cubicBezTo>
                  <a:cubicBezTo>
                    <a:pt x="24908" y="30189"/>
                    <a:pt x="25044" y="30206"/>
                    <a:pt x="25176" y="30206"/>
                  </a:cubicBezTo>
                  <a:cubicBezTo>
                    <a:pt x="25285" y="30206"/>
                    <a:pt x="25392" y="30195"/>
                    <a:pt x="25492" y="30166"/>
                  </a:cubicBezTo>
                  <a:cubicBezTo>
                    <a:pt x="25798" y="30071"/>
                    <a:pt x="26061" y="29860"/>
                    <a:pt x="26304" y="29555"/>
                  </a:cubicBezTo>
                  <a:cubicBezTo>
                    <a:pt x="26167" y="29533"/>
                    <a:pt x="26093" y="29522"/>
                    <a:pt x="25988" y="29501"/>
                  </a:cubicBezTo>
                  <a:cubicBezTo>
                    <a:pt x="26114" y="29323"/>
                    <a:pt x="26230" y="29154"/>
                    <a:pt x="26431" y="28869"/>
                  </a:cubicBezTo>
                  <a:lnTo>
                    <a:pt x="26431" y="28869"/>
                  </a:lnTo>
                  <a:cubicBezTo>
                    <a:pt x="26175" y="28961"/>
                    <a:pt x="26039" y="29013"/>
                    <a:pt x="25906" y="29073"/>
                  </a:cubicBezTo>
                  <a:lnTo>
                    <a:pt x="25906" y="29073"/>
                  </a:lnTo>
                  <a:cubicBezTo>
                    <a:pt x="26034" y="28751"/>
                    <a:pt x="26327" y="28583"/>
                    <a:pt x="26578" y="28373"/>
                  </a:cubicBezTo>
                  <a:cubicBezTo>
                    <a:pt x="27010" y="28025"/>
                    <a:pt x="27274" y="27582"/>
                    <a:pt x="27401" y="27044"/>
                  </a:cubicBezTo>
                  <a:cubicBezTo>
                    <a:pt x="27622" y="26159"/>
                    <a:pt x="27886" y="25294"/>
                    <a:pt x="28065" y="24397"/>
                  </a:cubicBezTo>
                  <a:cubicBezTo>
                    <a:pt x="28276" y="23426"/>
                    <a:pt x="28740" y="22625"/>
                    <a:pt x="29489" y="21982"/>
                  </a:cubicBezTo>
                  <a:cubicBezTo>
                    <a:pt x="29658" y="21834"/>
                    <a:pt x="29827" y="21697"/>
                    <a:pt x="29984" y="21539"/>
                  </a:cubicBezTo>
                  <a:cubicBezTo>
                    <a:pt x="30249" y="21275"/>
                    <a:pt x="30523" y="21012"/>
                    <a:pt x="30755" y="20716"/>
                  </a:cubicBezTo>
                  <a:cubicBezTo>
                    <a:pt x="31071" y="20316"/>
                    <a:pt x="31345" y="19883"/>
                    <a:pt x="31641" y="19461"/>
                  </a:cubicBezTo>
                  <a:cubicBezTo>
                    <a:pt x="31841" y="19177"/>
                    <a:pt x="32063" y="18912"/>
                    <a:pt x="32442" y="18702"/>
                  </a:cubicBezTo>
                  <a:lnTo>
                    <a:pt x="32442" y="18702"/>
                  </a:lnTo>
                  <a:cubicBezTo>
                    <a:pt x="32431" y="18860"/>
                    <a:pt x="32442" y="18945"/>
                    <a:pt x="32421" y="19018"/>
                  </a:cubicBezTo>
                  <a:cubicBezTo>
                    <a:pt x="32168" y="19777"/>
                    <a:pt x="31925" y="20537"/>
                    <a:pt x="31651" y="21286"/>
                  </a:cubicBezTo>
                  <a:cubicBezTo>
                    <a:pt x="31219" y="22446"/>
                    <a:pt x="30744" y="23606"/>
                    <a:pt x="30301" y="24766"/>
                  </a:cubicBezTo>
                  <a:cubicBezTo>
                    <a:pt x="30185" y="25072"/>
                    <a:pt x="30080" y="25388"/>
                    <a:pt x="29995" y="25705"/>
                  </a:cubicBezTo>
                  <a:cubicBezTo>
                    <a:pt x="29647" y="26991"/>
                    <a:pt x="29352" y="28289"/>
                    <a:pt x="28888" y="29544"/>
                  </a:cubicBezTo>
                  <a:cubicBezTo>
                    <a:pt x="28751" y="29923"/>
                    <a:pt x="28592" y="30282"/>
                    <a:pt x="28297" y="30567"/>
                  </a:cubicBezTo>
                  <a:cubicBezTo>
                    <a:pt x="27823" y="31031"/>
                    <a:pt x="27359" y="31516"/>
                    <a:pt x="26863" y="31948"/>
                  </a:cubicBezTo>
                  <a:cubicBezTo>
                    <a:pt x="25808" y="32876"/>
                    <a:pt x="24753" y="33794"/>
                    <a:pt x="23551" y="34522"/>
                  </a:cubicBezTo>
                  <a:cubicBezTo>
                    <a:pt x="23140" y="34786"/>
                    <a:pt x="22749" y="35081"/>
                    <a:pt x="22339" y="35344"/>
                  </a:cubicBezTo>
                  <a:cubicBezTo>
                    <a:pt x="21938" y="35608"/>
                    <a:pt x="21526" y="35872"/>
                    <a:pt x="21157" y="36104"/>
                  </a:cubicBezTo>
                  <a:cubicBezTo>
                    <a:pt x="20785" y="36030"/>
                    <a:pt x="20504" y="35715"/>
                    <a:pt x="20115" y="35715"/>
                  </a:cubicBezTo>
                  <a:cubicBezTo>
                    <a:pt x="20008" y="35715"/>
                    <a:pt x="19893" y="35739"/>
                    <a:pt x="19765" y="35798"/>
                  </a:cubicBezTo>
                  <a:cubicBezTo>
                    <a:pt x="20060" y="35977"/>
                    <a:pt x="20314" y="36115"/>
                    <a:pt x="20535" y="36272"/>
                  </a:cubicBezTo>
                  <a:cubicBezTo>
                    <a:pt x="21252" y="36769"/>
                    <a:pt x="21959" y="37264"/>
                    <a:pt x="22644" y="37791"/>
                  </a:cubicBezTo>
                  <a:cubicBezTo>
                    <a:pt x="22939" y="38013"/>
                    <a:pt x="23235" y="38276"/>
                    <a:pt x="23456" y="38572"/>
                  </a:cubicBezTo>
                  <a:cubicBezTo>
                    <a:pt x="24606" y="40059"/>
                    <a:pt x="25492" y="41693"/>
                    <a:pt x="26114" y="43465"/>
                  </a:cubicBezTo>
                  <a:cubicBezTo>
                    <a:pt x="26610" y="44889"/>
                    <a:pt x="27042" y="46334"/>
                    <a:pt x="27749" y="47674"/>
                  </a:cubicBezTo>
                  <a:cubicBezTo>
                    <a:pt x="27781" y="47726"/>
                    <a:pt x="27802" y="47800"/>
                    <a:pt x="27823" y="47853"/>
                  </a:cubicBezTo>
                  <a:lnTo>
                    <a:pt x="27802" y="47843"/>
                  </a:lnTo>
                  <a:lnTo>
                    <a:pt x="27802" y="47843"/>
                  </a:lnTo>
                  <a:cubicBezTo>
                    <a:pt x="27917" y="47979"/>
                    <a:pt x="28034" y="48106"/>
                    <a:pt x="28139" y="48243"/>
                  </a:cubicBezTo>
                  <a:cubicBezTo>
                    <a:pt x="28392" y="48581"/>
                    <a:pt x="28613" y="48939"/>
                    <a:pt x="28877" y="49266"/>
                  </a:cubicBezTo>
                  <a:cubicBezTo>
                    <a:pt x="29046" y="49456"/>
                    <a:pt x="29025" y="49646"/>
                    <a:pt x="28972" y="49857"/>
                  </a:cubicBezTo>
                  <a:cubicBezTo>
                    <a:pt x="29152" y="50068"/>
                    <a:pt x="29320" y="50278"/>
                    <a:pt x="29510" y="50468"/>
                  </a:cubicBezTo>
                  <a:cubicBezTo>
                    <a:pt x="29574" y="50543"/>
                    <a:pt x="29679" y="50616"/>
                    <a:pt x="29774" y="50627"/>
                  </a:cubicBezTo>
                  <a:cubicBezTo>
                    <a:pt x="30059" y="50658"/>
                    <a:pt x="30164" y="50838"/>
                    <a:pt x="30143" y="51080"/>
                  </a:cubicBezTo>
                  <a:cubicBezTo>
                    <a:pt x="30122" y="51417"/>
                    <a:pt x="30259" y="51607"/>
                    <a:pt x="30554" y="51755"/>
                  </a:cubicBezTo>
                  <a:cubicBezTo>
                    <a:pt x="30902" y="51945"/>
                    <a:pt x="31071" y="52272"/>
                    <a:pt x="31166" y="52641"/>
                  </a:cubicBezTo>
                  <a:cubicBezTo>
                    <a:pt x="31008" y="52926"/>
                    <a:pt x="31187" y="53158"/>
                    <a:pt x="31292" y="53390"/>
                  </a:cubicBezTo>
                  <a:cubicBezTo>
                    <a:pt x="31820" y="54529"/>
                    <a:pt x="32358" y="55668"/>
                    <a:pt x="32895" y="56807"/>
                  </a:cubicBezTo>
                  <a:cubicBezTo>
                    <a:pt x="32916" y="56849"/>
                    <a:pt x="32991" y="56871"/>
                    <a:pt x="33085" y="56923"/>
                  </a:cubicBezTo>
                  <a:cubicBezTo>
                    <a:pt x="33024" y="56639"/>
                    <a:pt x="32983" y="56395"/>
                    <a:pt x="32943" y="56152"/>
                  </a:cubicBezTo>
                  <a:lnTo>
                    <a:pt x="32943" y="56152"/>
                  </a:lnTo>
                  <a:cubicBezTo>
                    <a:pt x="32974" y="56170"/>
                    <a:pt x="33013" y="56191"/>
                    <a:pt x="33022" y="56227"/>
                  </a:cubicBezTo>
                  <a:cubicBezTo>
                    <a:pt x="33233" y="56691"/>
                    <a:pt x="33434" y="57155"/>
                    <a:pt x="33634" y="57619"/>
                  </a:cubicBezTo>
                  <a:cubicBezTo>
                    <a:pt x="33666" y="57693"/>
                    <a:pt x="33645" y="57778"/>
                    <a:pt x="33655" y="57862"/>
                  </a:cubicBezTo>
                  <a:cubicBezTo>
                    <a:pt x="33630" y="57867"/>
                    <a:pt x="33607" y="57869"/>
                    <a:pt x="33585" y="57869"/>
                  </a:cubicBezTo>
                  <a:cubicBezTo>
                    <a:pt x="33409" y="57869"/>
                    <a:pt x="33348" y="57724"/>
                    <a:pt x="33254" y="57630"/>
                  </a:cubicBezTo>
                  <a:cubicBezTo>
                    <a:pt x="32864" y="57229"/>
                    <a:pt x="32484" y="56828"/>
                    <a:pt x="32105" y="56428"/>
                  </a:cubicBezTo>
                  <a:cubicBezTo>
                    <a:pt x="31820" y="56121"/>
                    <a:pt x="31514" y="55826"/>
                    <a:pt x="31250" y="55500"/>
                  </a:cubicBezTo>
                  <a:cubicBezTo>
                    <a:pt x="30048" y="54012"/>
                    <a:pt x="28688" y="52673"/>
                    <a:pt x="27338" y="51333"/>
                  </a:cubicBezTo>
                  <a:cubicBezTo>
                    <a:pt x="26399" y="50405"/>
                    <a:pt x="25386" y="49603"/>
                    <a:pt x="24163" y="49055"/>
                  </a:cubicBezTo>
                  <a:cubicBezTo>
                    <a:pt x="23403" y="48718"/>
                    <a:pt x="22697" y="48232"/>
                    <a:pt x="22011" y="47747"/>
                  </a:cubicBezTo>
                  <a:cubicBezTo>
                    <a:pt x="21210" y="47189"/>
                    <a:pt x="20450" y="46566"/>
                    <a:pt x="19681" y="45965"/>
                  </a:cubicBezTo>
                  <a:cubicBezTo>
                    <a:pt x="19006" y="45438"/>
                    <a:pt x="18489" y="44784"/>
                    <a:pt x="18141" y="43993"/>
                  </a:cubicBezTo>
                  <a:cubicBezTo>
                    <a:pt x="17771" y="43139"/>
                    <a:pt x="17466" y="42263"/>
                    <a:pt x="17213" y="41367"/>
                  </a:cubicBezTo>
                  <a:cubicBezTo>
                    <a:pt x="16981" y="40491"/>
                    <a:pt x="16759" y="39605"/>
                    <a:pt x="16538" y="38719"/>
                  </a:cubicBezTo>
                  <a:cubicBezTo>
                    <a:pt x="16475" y="38487"/>
                    <a:pt x="16411" y="38255"/>
                    <a:pt x="16147" y="38150"/>
                  </a:cubicBezTo>
                  <a:cubicBezTo>
                    <a:pt x="15821" y="38245"/>
                    <a:pt x="15631" y="38498"/>
                    <a:pt x="15357" y="38635"/>
                  </a:cubicBezTo>
                  <a:cubicBezTo>
                    <a:pt x="15125" y="39837"/>
                    <a:pt x="14755" y="40976"/>
                    <a:pt x="14354" y="42105"/>
                  </a:cubicBezTo>
                  <a:cubicBezTo>
                    <a:pt x="14112" y="42790"/>
                    <a:pt x="13796" y="43455"/>
                    <a:pt x="13426" y="44088"/>
                  </a:cubicBezTo>
                  <a:cubicBezTo>
                    <a:pt x="13025" y="44752"/>
                    <a:pt x="12657" y="45438"/>
                    <a:pt x="12245" y="46092"/>
                  </a:cubicBezTo>
                  <a:cubicBezTo>
                    <a:pt x="11992" y="46514"/>
                    <a:pt x="11739" y="46936"/>
                    <a:pt x="11422" y="47304"/>
                  </a:cubicBezTo>
                  <a:cubicBezTo>
                    <a:pt x="10663" y="48201"/>
                    <a:pt x="9830" y="49013"/>
                    <a:pt x="8954" y="49804"/>
                  </a:cubicBezTo>
                  <a:lnTo>
                    <a:pt x="7246" y="51291"/>
                  </a:lnTo>
                  <a:cubicBezTo>
                    <a:pt x="7103" y="51413"/>
                    <a:pt x="6952" y="51526"/>
                    <a:pt x="6799" y="51647"/>
                  </a:cubicBezTo>
                  <a:lnTo>
                    <a:pt x="6799" y="51647"/>
                  </a:lnTo>
                  <a:cubicBezTo>
                    <a:pt x="6800" y="51644"/>
                    <a:pt x="6802" y="51642"/>
                    <a:pt x="6803" y="51639"/>
                  </a:cubicBezTo>
                  <a:lnTo>
                    <a:pt x="6803" y="51639"/>
                  </a:lnTo>
                  <a:lnTo>
                    <a:pt x="6782" y="51660"/>
                  </a:lnTo>
                  <a:cubicBezTo>
                    <a:pt x="6787" y="51656"/>
                    <a:pt x="6793" y="51651"/>
                    <a:pt x="6799" y="51647"/>
                  </a:cubicBezTo>
                  <a:lnTo>
                    <a:pt x="6799" y="51647"/>
                  </a:lnTo>
                  <a:cubicBezTo>
                    <a:pt x="6728" y="51781"/>
                    <a:pt x="6686" y="51926"/>
                    <a:pt x="6592" y="52050"/>
                  </a:cubicBezTo>
                  <a:cubicBezTo>
                    <a:pt x="6139" y="52620"/>
                    <a:pt x="5717" y="53221"/>
                    <a:pt x="5432" y="53907"/>
                  </a:cubicBezTo>
                  <a:cubicBezTo>
                    <a:pt x="5390" y="54023"/>
                    <a:pt x="5274" y="54107"/>
                    <a:pt x="5179" y="54192"/>
                  </a:cubicBezTo>
                  <a:cubicBezTo>
                    <a:pt x="4831" y="54466"/>
                    <a:pt x="4810" y="54560"/>
                    <a:pt x="4958" y="55014"/>
                  </a:cubicBezTo>
                  <a:cubicBezTo>
                    <a:pt x="4989" y="55109"/>
                    <a:pt x="5000" y="55225"/>
                    <a:pt x="4979" y="55331"/>
                  </a:cubicBezTo>
                  <a:cubicBezTo>
                    <a:pt x="4778" y="56417"/>
                    <a:pt x="4820" y="57492"/>
                    <a:pt x="4937" y="58579"/>
                  </a:cubicBezTo>
                  <a:cubicBezTo>
                    <a:pt x="5031" y="59444"/>
                    <a:pt x="5105" y="60298"/>
                    <a:pt x="5190" y="61163"/>
                  </a:cubicBezTo>
                  <a:cubicBezTo>
                    <a:pt x="5200" y="61279"/>
                    <a:pt x="5274" y="61427"/>
                    <a:pt x="5063" y="61521"/>
                  </a:cubicBezTo>
                  <a:cubicBezTo>
                    <a:pt x="4958" y="61363"/>
                    <a:pt x="4831" y="61216"/>
                    <a:pt x="4747" y="61047"/>
                  </a:cubicBezTo>
                  <a:cubicBezTo>
                    <a:pt x="3882" y="59507"/>
                    <a:pt x="3491" y="57830"/>
                    <a:pt x="3280" y="56100"/>
                  </a:cubicBezTo>
                  <a:cubicBezTo>
                    <a:pt x="3238" y="55689"/>
                    <a:pt x="3312" y="55289"/>
                    <a:pt x="3512" y="54940"/>
                  </a:cubicBezTo>
                  <a:cubicBezTo>
                    <a:pt x="3924" y="54265"/>
                    <a:pt x="4114" y="53506"/>
                    <a:pt x="4335" y="52767"/>
                  </a:cubicBezTo>
                  <a:cubicBezTo>
                    <a:pt x="4588" y="51893"/>
                    <a:pt x="4831" y="51017"/>
                    <a:pt x="5126" y="50152"/>
                  </a:cubicBezTo>
                  <a:cubicBezTo>
                    <a:pt x="5516" y="49024"/>
                    <a:pt x="5949" y="47906"/>
                    <a:pt x="6550" y="46851"/>
                  </a:cubicBezTo>
                  <a:cubicBezTo>
                    <a:pt x="7278" y="45575"/>
                    <a:pt x="8185" y="44425"/>
                    <a:pt x="9176" y="43350"/>
                  </a:cubicBezTo>
                  <a:cubicBezTo>
                    <a:pt x="10147" y="42295"/>
                    <a:pt x="10969" y="41145"/>
                    <a:pt x="11802" y="39996"/>
                  </a:cubicBezTo>
                  <a:cubicBezTo>
                    <a:pt x="12172" y="39490"/>
                    <a:pt x="12498" y="38962"/>
                    <a:pt x="12836" y="38435"/>
                  </a:cubicBezTo>
                  <a:cubicBezTo>
                    <a:pt x="12889" y="38351"/>
                    <a:pt x="12973" y="38245"/>
                    <a:pt x="12814" y="38129"/>
                  </a:cubicBezTo>
                  <a:cubicBezTo>
                    <a:pt x="12699" y="38224"/>
                    <a:pt x="12572" y="38308"/>
                    <a:pt x="12477" y="38414"/>
                  </a:cubicBezTo>
                  <a:cubicBezTo>
                    <a:pt x="11729" y="39258"/>
                    <a:pt x="10979" y="40111"/>
                    <a:pt x="10336" y="41050"/>
                  </a:cubicBezTo>
                  <a:cubicBezTo>
                    <a:pt x="10093" y="41388"/>
                    <a:pt x="9830" y="41725"/>
                    <a:pt x="9556" y="42042"/>
                  </a:cubicBezTo>
                  <a:cubicBezTo>
                    <a:pt x="8933" y="42769"/>
                    <a:pt x="8290" y="43476"/>
                    <a:pt x="7689" y="44215"/>
                  </a:cubicBezTo>
                  <a:cubicBezTo>
                    <a:pt x="6814" y="45279"/>
                    <a:pt x="6054" y="46429"/>
                    <a:pt x="5495" y="47695"/>
                  </a:cubicBezTo>
                  <a:cubicBezTo>
                    <a:pt x="4799" y="49245"/>
                    <a:pt x="4240" y="50838"/>
                    <a:pt x="3861" y="52483"/>
                  </a:cubicBezTo>
                  <a:cubicBezTo>
                    <a:pt x="3608" y="53601"/>
                    <a:pt x="3027" y="54582"/>
                    <a:pt x="2690" y="55657"/>
                  </a:cubicBezTo>
                  <a:cubicBezTo>
                    <a:pt x="2680" y="55699"/>
                    <a:pt x="2647" y="55732"/>
                    <a:pt x="2626" y="55774"/>
                  </a:cubicBezTo>
                  <a:cubicBezTo>
                    <a:pt x="2479" y="56090"/>
                    <a:pt x="2310" y="56407"/>
                    <a:pt x="2173" y="56733"/>
                  </a:cubicBezTo>
                  <a:cubicBezTo>
                    <a:pt x="1709" y="57799"/>
                    <a:pt x="1487" y="58938"/>
                    <a:pt x="1266" y="60066"/>
                  </a:cubicBezTo>
                  <a:cubicBezTo>
                    <a:pt x="1192" y="60445"/>
                    <a:pt x="1213" y="60825"/>
                    <a:pt x="1297" y="61195"/>
                  </a:cubicBezTo>
                  <a:cubicBezTo>
                    <a:pt x="1466" y="61859"/>
                    <a:pt x="1625" y="62524"/>
                    <a:pt x="1794" y="63199"/>
                  </a:cubicBezTo>
                  <a:cubicBezTo>
                    <a:pt x="2005" y="63989"/>
                    <a:pt x="2342" y="64738"/>
                    <a:pt x="2690" y="65487"/>
                  </a:cubicBezTo>
                  <a:cubicBezTo>
                    <a:pt x="3059" y="66288"/>
                    <a:pt x="3713" y="66721"/>
                    <a:pt x="4557" y="66795"/>
                  </a:cubicBezTo>
                  <a:cubicBezTo>
                    <a:pt x="4803" y="66816"/>
                    <a:pt x="5048" y="66828"/>
                    <a:pt x="5292" y="66828"/>
                  </a:cubicBezTo>
                  <a:cubicBezTo>
                    <a:pt x="6001" y="66828"/>
                    <a:pt x="6703" y="66733"/>
                    <a:pt x="7393" y="66520"/>
                  </a:cubicBezTo>
                  <a:cubicBezTo>
                    <a:pt x="7858" y="66384"/>
                    <a:pt x="8343" y="66309"/>
                    <a:pt x="8818" y="66215"/>
                  </a:cubicBezTo>
                  <a:cubicBezTo>
                    <a:pt x="9313" y="66120"/>
                    <a:pt x="9819" y="66046"/>
                    <a:pt x="10325" y="65962"/>
                  </a:cubicBezTo>
                  <a:cubicBezTo>
                    <a:pt x="10684" y="65888"/>
                    <a:pt x="10990" y="65730"/>
                    <a:pt x="11275" y="65508"/>
                  </a:cubicBezTo>
                  <a:cubicBezTo>
                    <a:pt x="11412" y="65402"/>
                    <a:pt x="11560" y="65318"/>
                    <a:pt x="11665" y="65255"/>
                  </a:cubicBezTo>
                  <a:cubicBezTo>
                    <a:pt x="11992" y="65456"/>
                    <a:pt x="12266" y="65667"/>
                    <a:pt x="12561" y="65793"/>
                  </a:cubicBezTo>
                  <a:cubicBezTo>
                    <a:pt x="12825" y="65899"/>
                    <a:pt x="13015" y="66056"/>
                    <a:pt x="13163" y="66288"/>
                  </a:cubicBezTo>
                  <a:cubicBezTo>
                    <a:pt x="13247" y="66415"/>
                    <a:pt x="13332" y="66542"/>
                    <a:pt x="13416" y="66679"/>
                  </a:cubicBezTo>
                  <a:cubicBezTo>
                    <a:pt x="13743" y="67195"/>
                    <a:pt x="14218" y="67502"/>
                    <a:pt x="14818" y="67607"/>
                  </a:cubicBezTo>
                  <a:cubicBezTo>
                    <a:pt x="15167" y="67670"/>
                    <a:pt x="15525" y="67702"/>
                    <a:pt x="15873" y="67734"/>
                  </a:cubicBezTo>
                  <a:cubicBezTo>
                    <a:pt x="16780" y="67818"/>
                    <a:pt x="17677" y="67966"/>
                    <a:pt x="18542" y="68292"/>
                  </a:cubicBezTo>
                  <a:cubicBezTo>
                    <a:pt x="18953" y="68451"/>
                    <a:pt x="19385" y="68556"/>
                    <a:pt x="19817" y="68641"/>
                  </a:cubicBezTo>
                  <a:cubicBezTo>
                    <a:pt x="20205" y="68719"/>
                    <a:pt x="20591" y="68762"/>
                    <a:pt x="20973" y="68762"/>
                  </a:cubicBezTo>
                  <a:cubicBezTo>
                    <a:pt x="21621" y="68762"/>
                    <a:pt x="22259" y="68637"/>
                    <a:pt x="22876" y="68345"/>
                  </a:cubicBezTo>
                  <a:cubicBezTo>
                    <a:pt x="23056" y="68261"/>
                    <a:pt x="23246" y="68187"/>
                    <a:pt x="23424" y="68102"/>
                  </a:cubicBezTo>
                  <a:cubicBezTo>
                    <a:pt x="23910" y="67902"/>
                    <a:pt x="24321" y="67617"/>
                    <a:pt x="24669" y="67227"/>
                  </a:cubicBezTo>
                  <a:cubicBezTo>
                    <a:pt x="24996" y="66869"/>
                    <a:pt x="25376" y="66563"/>
                    <a:pt x="25829" y="66320"/>
                  </a:cubicBezTo>
                  <a:cubicBezTo>
                    <a:pt x="25946" y="66363"/>
                    <a:pt x="26072" y="66405"/>
                    <a:pt x="26199" y="66457"/>
                  </a:cubicBezTo>
                  <a:cubicBezTo>
                    <a:pt x="26684" y="66679"/>
                    <a:pt x="27211" y="66785"/>
                    <a:pt x="27738" y="66837"/>
                  </a:cubicBezTo>
                  <a:cubicBezTo>
                    <a:pt x="27832" y="66845"/>
                    <a:pt x="27925" y="66849"/>
                    <a:pt x="28017" y="66849"/>
                  </a:cubicBezTo>
                  <a:cubicBezTo>
                    <a:pt x="28413" y="66849"/>
                    <a:pt x="28794" y="66772"/>
                    <a:pt x="29162" y="66584"/>
                  </a:cubicBezTo>
                  <a:cubicBezTo>
                    <a:pt x="29415" y="66457"/>
                    <a:pt x="29679" y="66320"/>
                    <a:pt x="29942" y="66215"/>
                  </a:cubicBezTo>
                  <a:cubicBezTo>
                    <a:pt x="30607" y="65951"/>
                    <a:pt x="31271" y="65709"/>
                    <a:pt x="31925" y="65445"/>
                  </a:cubicBezTo>
                  <a:cubicBezTo>
                    <a:pt x="33666" y="64770"/>
                    <a:pt x="35405" y="64095"/>
                    <a:pt x="37125" y="63388"/>
                  </a:cubicBezTo>
                  <a:cubicBezTo>
                    <a:pt x="37821" y="63103"/>
                    <a:pt x="38496" y="62766"/>
                    <a:pt x="39171" y="62418"/>
                  </a:cubicBezTo>
                  <a:cubicBezTo>
                    <a:pt x="39877" y="62060"/>
                    <a:pt x="40341" y="61500"/>
                    <a:pt x="40563" y="60720"/>
                  </a:cubicBezTo>
                  <a:cubicBezTo>
                    <a:pt x="40732" y="60098"/>
                    <a:pt x="40869" y="59475"/>
                    <a:pt x="40848" y="58821"/>
                  </a:cubicBezTo>
                  <a:cubicBezTo>
                    <a:pt x="40826" y="58537"/>
                    <a:pt x="40848" y="58252"/>
                    <a:pt x="40859" y="57967"/>
                  </a:cubicBezTo>
                  <a:cubicBezTo>
                    <a:pt x="41101" y="57820"/>
                    <a:pt x="41312" y="57693"/>
                    <a:pt x="41512" y="57567"/>
                  </a:cubicBezTo>
                  <a:cubicBezTo>
                    <a:pt x="41733" y="57429"/>
                    <a:pt x="41976" y="57292"/>
                    <a:pt x="42176" y="57124"/>
                  </a:cubicBezTo>
                  <a:cubicBezTo>
                    <a:pt x="43516" y="55995"/>
                    <a:pt x="44834" y="54835"/>
                    <a:pt x="46026" y="53548"/>
                  </a:cubicBezTo>
                  <a:cubicBezTo>
                    <a:pt x="46955" y="52535"/>
                    <a:pt x="47534" y="51354"/>
                    <a:pt x="47587" y="49962"/>
                  </a:cubicBezTo>
                  <a:cubicBezTo>
                    <a:pt x="47597" y="49804"/>
                    <a:pt x="47608" y="49646"/>
                    <a:pt x="47619" y="49498"/>
                  </a:cubicBezTo>
                  <a:cubicBezTo>
                    <a:pt x="47703" y="48602"/>
                    <a:pt x="47566" y="47726"/>
                    <a:pt x="47323" y="46861"/>
                  </a:cubicBezTo>
                  <a:cubicBezTo>
                    <a:pt x="47250" y="46629"/>
                    <a:pt x="47281" y="46450"/>
                    <a:pt x="47386" y="46239"/>
                  </a:cubicBezTo>
                  <a:cubicBezTo>
                    <a:pt x="47819" y="45459"/>
                    <a:pt x="48104" y="44615"/>
                    <a:pt x="48357" y="43761"/>
                  </a:cubicBezTo>
                  <a:cubicBezTo>
                    <a:pt x="48504" y="43244"/>
                    <a:pt x="48558" y="42717"/>
                    <a:pt x="48537" y="42179"/>
                  </a:cubicBezTo>
                  <a:cubicBezTo>
                    <a:pt x="48483" y="40650"/>
                    <a:pt x="48399" y="39120"/>
                    <a:pt x="48504" y="37591"/>
                  </a:cubicBezTo>
                  <a:lnTo>
                    <a:pt x="48504" y="37454"/>
                  </a:lnTo>
                  <a:cubicBezTo>
                    <a:pt x="48452" y="37043"/>
                    <a:pt x="48431" y="36610"/>
                    <a:pt x="48326" y="36209"/>
                  </a:cubicBezTo>
                  <a:cubicBezTo>
                    <a:pt x="48146" y="35503"/>
                    <a:pt x="47735" y="34912"/>
                    <a:pt x="47102" y="34522"/>
                  </a:cubicBezTo>
                  <a:cubicBezTo>
                    <a:pt x="46247" y="33994"/>
                    <a:pt x="45351" y="33572"/>
                    <a:pt x="44349" y="33394"/>
                  </a:cubicBezTo>
                  <a:cubicBezTo>
                    <a:pt x="43864" y="33309"/>
                    <a:pt x="43390" y="33183"/>
                    <a:pt x="42915" y="33098"/>
                  </a:cubicBezTo>
                  <a:cubicBezTo>
                    <a:pt x="41070" y="32746"/>
                    <a:pt x="39226" y="32377"/>
                    <a:pt x="37335" y="32377"/>
                  </a:cubicBezTo>
                  <a:cubicBezTo>
                    <a:pt x="37128" y="32377"/>
                    <a:pt x="36921" y="32382"/>
                    <a:pt x="36713" y="32391"/>
                  </a:cubicBezTo>
                  <a:cubicBezTo>
                    <a:pt x="35269" y="32454"/>
                    <a:pt x="33834" y="32539"/>
                    <a:pt x="32410" y="32803"/>
                  </a:cubicBezTo>
                  <a:cubicBezTo>
                    <a:pt x="31672" y="32951"/>
                    <a:pt x="30934" y="33108"/>
                    <a:pt x="30195" y="33256"/>
                  </a:cubicBezTo>
                  <a:cubicBezTo>
                    <a:pt x="28951" y="33499"/>
                    <a:pt x="27706" y="33731"/>
                    <a:pt x="26462" y="33963"/>
                  </a:cubicBezTo>
                  <a:cubicBezTo>
                    <a:pt x="26256" y="34002"/>
                    <a:pt x="26047" y="34025"/>
                    <a:pt x="25822" y="34025"/>
                  </a:cubicBezTo>
                  <a:cubicBezTo>
                    <a:pt x="25677" y="34025"/>
                    <a:pt x="25526" y="34015"/>
                    <a:pt x="25365" y="33994"/>
                  </a:cubicBezTo>
                  <a:cubicBezTo>
                    <a:pt x="25460" y="33868"/>
                    <a:pt x="25513" y="33794"/>
                    <a:pt x="25566" y="33741"/>
                  </a:cubicBezTo>
                  <a:cubicBezTo>
                    <a:pt x="25787" y="33562"/>
                    <a:pt x="26019" y="33372"/>
                    <a:pt x="26241" y="33193"/>
                  </a:cubicBezTo>
                  <a:cubicBezTo>
                    <a:pt x="27074" y="32508"/>
                    <a:pt x="27886" y="31779"/>
                    <a:pt x="28634" y="30989"/>
                  </a:cubicBezTo>
                  <a:cubicBezTo>
                    <a:pt x="28920" y="30694"/>
                    <a:pt x="29183" y="30387"/>
                    <a:pt x="29288" y="29987"/>
                  </a:cubicBezTo>
                  <a:cubicBezTo>
                    <a:pt x="29531" y="29090"/>
                    <a:pt x="29921" y="28236"/>
                    <a:pt x="30122" y="27329"/>
                  </a:cubicBezTo>
                  <a:cubicBezTo>
                    <a:pt x="30301" y="26527"/>
                    <a:pt x="30533" y="25737"/>
                    <a:pt x="30786" y="24956"/>
                  </a:cubicBezTo>
                  <a:cubicBezTo>
                    <a:pt x="31071" y="24112"/>
                    <a:pt x="31440" y="23300"/>
                    <a:pt x="31735" y="22467"/>
                  </a:cubicBezTo>
                  <a:cubicBezTo>
                    <a:pt x="32168" y="21254"/>
                    <a:pt x="32579" y="20030"/>
                    <a:pt x="32991" y="18818"/>
                  </a:cubicBezTo>
                  <a:cubicBezTo>
                    <a:pt x="33033" y="18691"/>
                    <a:pt x="33064" y="18554"/>
                    <a:pt x="33085" y="18427"/>
                  </a:cubicBezTo>
                  <a:cubicBezTo>
                    <a:pt x="33117" y="18227"/>
                    <a:pt x="33127" y="18016"/>
                    <a:pt x="32916" y="17890"/>
                  </a:cubicBezTo>
                  <a:cubicBezTo>
                    <a:pt x="32869" y="17866"/>
                    <a:pt x="32825" y="17856"/>
                    <a:pt x="32782" y="17856"/>
                  </a:cubicBezTo>
                  <a:cubicBezTo>
                    <a:pt x="32654" y="17856"/>
                    <a:pt x="32545" y="17947"/>
                    <a:pt x="32442" y="18027"/>
                  </a:cubicBezTo>
                  <a:cubicBezTo>
                    <a:pt x="31925" y="18448"/>
                    <a:pt x="31430" y="18891"/>
                    <a:pt x="31071" y="19472"/>
                  </a:cubicBezTo>
                  <a:cubicBezTo>
                    <a:pt x="30607" y="20199"/>
                    <a:pt x="30069" y="20885"/>
                    <a:pt x="29373" y="21412"/>
                  </a:cubicBezTo>
                  <a:cubicBezTo>
                    <a:pt x="29267" y="21497"/>
                    <a:pt x="29173" y="21591"/>
                    <a:pt x="29077" y="21687"/>
                  </a:cubicBezTo>
                  <a:cubicBezTo>
                    <a:pt x="28297" y="22362"/>
                    <a:pt x="27791" y="23194"/>
                    <a:pt x="27559" y="24207"/>
                  </a:cubicBezTo>
                  <a:cubicBezTo>
                    <a:pt x="27348" y="25093"/>
                    <a:pt x="27095" y="25969"/>
                    <a:pt x="26874" y="26844"/>
                  </a:cubicBezTo>
                  <a:cubicBezTo>
                    <a:pt x="26757" y="27298"/>
                    <a:pt x="26557" y="27666"/>
                    <a:pt x="26188" y="27962"/>
                  </a:cubicBezTo>
                  <a:cubicBezTo>
                    <a:pt x="25808" y="28268"/>
                    <a:pt x="25439" y="28584"/>
                    <a:pt x="25081" y="28922"/>
                  </a:cubicBezTo>
                  <a:cubicBezTo>
                    <a:pt x="24659" y="29323"/>
                    <a:pt x="24195" y="29649"/>
                    <a:pt x="23667" y="29902"/>
                  </a:cubicBezTo>
                  <a:cubicBezTo>
                    <a:pt x="22803" y="30324"/>
                    <a:pt x="22022" y="30862"/>
                    <a:pt x="21273" y="31463"/>
                  </a:cubicBezTo>
                  <a:cubicBezTo>
                    <a:pt x="20872" y="31790"/>
                    <a:pt x="20525" y="32149"/>
                    <a:pt x="20271" y="32602"/>
                  </a:cubicBezTo>
                  <a:cubicBezTo>
                    <a:pt x="20197" y="32729"/>
                    <a:pt x="20092" y="32834"/>
                    <a:pt x="19965" y="33003"/>
                  </a:cubicBezTo>
                  <a:cubicBezTo>
                    <a:pt x="19871" y="32845"/>
                    <a:pt x="19796" y="32740"/>
                    <a:pt x="19754" y="32623"/>
                  </a:cubicBezTo>
                  <a:cubicBezTo>
                    <a:pt x="19649" y="32328"/>
                    <a:pt x="19564" y="32033"/>
                    <a:pt x="19470" y="31737"/>
                  </a:cubicBezTo>
                  <a:cubicBezTo>
                    <a:pt x="19343" y="31390"/>
                    <a:pt x="19132" y="31104"/>
                    <a:pt x="18837" y="30894"/>
                  </a:cubicBezTo>
                  <a:cubicBezTo>
                    <a:pt x="18436" y="30609"/>
                    <a:pt x="18057" y="30303"/>
                    <a:pt x="17624" y="30082"/>
                  </a:cubicBezTo>
                  <a:cubicBezTo>
                    <a:pt x="16728" y="29607"/>
                    <a:pt x="15842" y="29080"/>
                    <a:pt x="14766" y="29069"/>
                  </a:cubicBezTo>
                  <a:cubicBezTo>
                    <a:pt x="14133" y="28067"/>
                    <a:pt x="13489" y="27108"/>
                    <a:pt x="12899" y="26116"/>
                  </a:cubicBezTo>
                  <a:cubicBezTo>
                    <a:pt x="12034" y="24650"/>
                    <a:pt x="11190" y="23163"/>
                    <a:pt x="10347" y="21676"/>
                  </a:cubicBezTo>
                  <a:cubicBezTo>
                    <a:pt x="9482" y="20168"/>
                    <a:pt x="8818" y="18575"/>
                    <a:pt x="8290" y="16920"/>
                  </a:cubicBezTo>
                  <a:cubicBezTo>
                    <a:pt x="7447" y="14272"/>
                    <a:pt x="6550" y="11656"/>
                    <a:pt x="5579" y="9052"/>
                  </a:cubicBezTo>
                  <a:cubicBezTo>
                    <a:pt x="5094" y="7744"/>
                    <a:pt x="4515" y="6467"/>
                    <a:pt x="3797" y="5265"/>
                  </a:cubicBezTo>
                  <a:cubicBezTo>
                    <a:pt x="3259" y="4369"/>
                    <a:pt x="2680" y="3504"/>
                    <a:pt x="2089" y="2639"/>
                  </a:cubicBezTo>
                  <a:cubicBezTo>
                    <a:pt x="1540" y="1838"/>
                    <a:pt x="960" y="1057"/>
                    <a:pt x="380" y="266"/>
                  </a:cubicBezTo>
                  <a:cubicBezTo>
                    <a:pt x="301" y="157"/>
                    <a:pt x="249" y="1"/>
                    <a:pt x="41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3" name="Google Shape;1943;p12"/>
            <p:cNvSpPr/>
            <p:nvPr/>
          </p:nvSpPr>
          <p:spPr>
            <a:xfrm>
              <a:off x="2763875" y="3698500"/>
              <a:ext cx="416850" cy="1005150"/>
            </a:xfrm>
            <a:custGeom>
              <a:avLst/>
              <a:gdLst/>
              <a:ahLst/>
              <a:cxnLst/>
              <a:rect l="l" t="t" r="r" b="b"/>
              <a:pathLst>
                <a:path w="16674" h="40206" extrusionOk="0">
                  <a:moveTo>
                    <a:pt x="95" y="0"/>
                  </a:moveTo>
                  <a:lnTo>
                    <a:pt x="0" y="96"/>
                  </a:lnTo>
                  <a:cubicBezTo>
                    <a:pt x="95" y="222"/>
                    <a:pt x="179" y="338"/>
                    <a:pt x="275" y="454"/>
                  </a:cubicBezTo>
                  <a:cubicBezTo>
                    <a:pt x="770" y="1087"/>
                    <a:pt x="1297" y="1688"/>
                    <a:pt x="1751" y="2342"/>
                  </a:cubicBezTo>
                  <a:cubicBezTo>
                    <a:pt x="3322" y="4610"/>
                    <a:pt x="4704" y="6982"/>
                    <a:pt x="5907" y="9461"/>
                  </a:cubicBezTo>
                  <a:cubicBezTo>
                    <a:pt x="6971" y="11665"/>
                    <a:pt x="7752" y="13975"/>
                    <a:pt x="8427" y="16327"/>
                  </a:cubicBezTo>
                  <a:cubicBezTo>
                    <a:pt x="8817" y="17688"/>
                    <a:pt x="9239" y="19048"/>
                    <a:pt x="9746" y="20366"/>
                  </a:cubicBezTo>
                  <a:cubicBezTo>
                    <a:pt x="10674" y="22813"/>
                    <a:pt x="11675" y="25228"/>
                    <a:pt x="12994" y="27506"/>
                  </a:cubicBezTo>
                  <a:cubicBezTo>
                    <a:pt x="13732" y="28762"/>
                    <a:pt x="14375" y="30091"/>
                    <a:pt x="15071" y="31377"/>
                  </a:cubicBezTo>
                  <a:cubicBezTo>
                    <a:pt x="15303" y="31799"/>
                    <a:pt x="15388" y="32231"/>
                    <a:pt x="15324" y="32716"/>
                  </a:cubicBezTo>
                  <a:cubicBezTo>
                    <a:pt x="15282" y="32969"/>
                    <a:pt x="15272" y="33265"/>
                    <a:pt x="15345" y="33508"/>
                  </a:cubicBezTo>
                  <a:cubicBezTo>
                    <a:pt x="15472" y="33876"/>
                    <a:pt x="15472" y="34235"/>
                    <a:pt x="15399" y="34615"/>
                  </a:cubicBezTo>
                  <a:cubicBezTo>
                    <a:pt x="15356" y="34858"/>
                    <a:pt x="15324" y="35100"/>
                    <a:pt x="15303" y="35343"/>
                  </a:cubicBezTo>
                  <a:cubicBezTo>
                    <a:pt x="15177" y="36376"/>
                    <a:pt x="15324" y="37378"/>
                    <a:pt x="15725" y="38338"/>
                  </a:cubicBezTo>
                  <a:cubicBezTo>
                    <a:pt x="15926" y="38833"/>
                    <a:pt x="16137" y="39318"/>
                    <a:pt x="16210" y="39857"/>
                  </a:cubicBezTo>
                  <a:cubicBezTo>
                    <a:pt x="16221" y="40015"/>
                    <a:pt x="16274" y="40173"/>
                    <a:pt x="16453" y="40204"/>
                  </a:cubicBezTo>
                  <a:cubicBezTo>
                    <a:pt x="16459" y="40205"/>
                    <a:pt x="16465" y="40206"/>
                    <a:pt x="16471" y="40206"/>
                  </a:cubicBezTo>
                  <a:cubicBezTo>
                    <a:pt x="16589" y="40206"/>
                    <a:pt x="16674" y="40013"/>
                    <a:pt x="16664" y="39772"/>
                  </a:cubicBezTo>
                  <a:cubicBezTo>
                    <a:pt x="16622" y="39234"/>
                    <a:pt x="16495" y="38728"/>
                    <a:pt x="16274" y="38233"/>
                  </a:cubicBezTo>
                  <a:cubicBezTo>
                    <a:pt x="15989" y="37568"/>
                    <a:pt x="15894" y="36872"/>
                    <a:pt x="15852" y="36154"/>
                  </a:cubicBezTo>
                  <a:cubicBezTo>
                    <a:pt x="15809" y="35690"/>
                    <a:pt x="15820" y="35226"/>
                    <a:pt x="15809" y="34762"/>
                  </a:cubicBezTo>
                  <a:cubicBezTo>
                    <a:pt x="15788" y="34256"/>
                    <a:pt x="15863" y="33740"/>
                    <a:pt x="15652" y="33255"/>
                  </a:cubicBezTo>
                  <a:cubicBezTo>
                    <a:pt x="15599" y="33128"/>
                    <a:pt x="15641" y="32938"/>
                    <a:pt x="15673" y="32790"/>
                  </a:cubicBezTo>
                  <a:cubicBezTo>
                    <a:pt x="15842" y="32179"/>
                    <a:pt x="15704" y="31609"/>
                    <a:pt x="15409" y="31061"/>
                  </a:cubicBezTo>
                  <a:cubicBezTo>
                    <a:pt x="14945" y="30206"/>
                    <a:pt x="14502" y="29331"/>
                    <a:pt x="14038" y="28476"/>
                  </a:cubicBezTo>
                  <a:cubicBezTo>
                    <a:pt x="13711" y="27876"/>
                    <a:pt x="13374" y="27274"/>
                    <a:pt x="13015" y="26683"/>
                  </a:cubicBezTo>
                  <a:cubicBezTo>
                    <a:pt x="12530" y="25914"/>
                    <a:pt x="12160" y="25080"/>
                    <a:pt x="11802" y="24248"/>
                  </a:cubicBezTo>
                  <a:cubicBezTo>
                    <a:pt x="11285" y="23045"/>
                    <a:pt x="10747" y="21853"/>
                    <a:pt x="10262" y="20641"/>
                  </a:cubicBezTo>
                  <a:cubicBezTo>
                    <a:pt x="9999" y="19997"/>
                    <a:pt x="9819" y="19333"/>
                    <a:pt x="9608" y="18679"/>
                  </a:cubicBezTo>
                  <a:cubicBezTo>
                    <a:pt x="9313" y="17782"/>
                    <a:pt x="9007" y="16875"/>
                    <a:pt x="8722" y="15968"/>
                  </a:cubicBezTo>
                  <a:cubicBezTo>
                    <a:pt x="8342" y="14756"/>
                    <a:pt x="8058" y="13532"/>
                    <a:pt x="7552" y="12361"/>
                  </a:cubicBezTo>
                  <a:cubicBezTo>
                    <a:pt x="7320" y="11834"/>
                    <a:pt x="7130" y="11285"/>
                    <a:pt x="6919" y="10758"/>
                  </a:cubicBezTo>
                  <a:cubicBezTo>
                    <a:pt x="6729" y="10284"/>
                    <a:pt x="6539" y="9809"/>
                    <a:pt x="6317" y="9345"/>
                  </a:cubicBezTo>
                  <a:cubicBezTo>
                    <a:pt x="5537" y="7678"/>
                    <a:pt x="4641" y="6065"/>
                    <a:pt x="3681" y="4493"/>
                  </a:cubicBezTo>
                  <a:cubicBezTo>
                    <a:pt x="2764" y="2996"/>
                    <a:pt x="1740" y="1572"/>
                    <a:pt x="486" y="338"/>
                  </a:cubicBezTo>
                  <a:cubicBezTo>
                    <a:pt x="359" y="211"/>
                    <a:pt x="221" y="106"/>
                    <a:pt x="95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4" name="Google Shape;1944;p12"/>
            <p:cNvSpPr/>
            <p:nvPr/>
          </p:nvSpPr>
          <p:spPr>
            <a:xfrm>
              <a:off x="3297250" y="4676975"/>
              <a:ext cx="121600" cy="168525"/>
            </a:xfrm>
            <a:custGeom>
              <a:avLst/>
              <a:gdLst/>
              <a:ahLst/>
              <a:cxnLst/>
              <a:rect l="l" t="t" r="r" b="b"/>
              <a:pathLst>
                <a:path w="4864" h="6741" extrusionOk="0">
                  <a:moveTo>
                    <a:pt x="43" y="1"/>
                  </a:moveTo>
                  <a:cubicBezTo>
                    <a:pt x="22" y="74"/>
                    <a:pt x="1" y="127"/>
                    <a:pt x="12" y="158"/>
                  </a:cubicBezTo>
                  <a:cubicBezTo>
                    <a:pt x="54" y="264"/>
                    <a:pt x="85" y="369"/>
                    <a:pt x="149" y="465"/>
                  </a:cubicBezTo>
                  <a:cubicBezTo>
                    <a:pt x="328" y="718"/>
                    <a:pt x="507" y="971"/>
                    <a:pt x="697" y="1213"/>
                  </a:cubicBezTo>
                  <a:cubicBezTo>
                    <a:pt x="2068" y="2964"/>
                    <a:pt x="3460" y="4683"/>
                    <a:pt x="4610" y="6592"/>
                  </a:cubicBezTo>
                  <a:cubicBezTo>
                    <a:pt x="4651" y="6650"/>
                    <a:pt x="4686" y="6741"/>
                    <a:pt x="4776" y="6741"/>
                  </a:cubicBezTo>
                  <a:cubicBezTo>
                    <a:pt x="4801" y="6741"/>
                    <a:pt x="4829" y="6734"/>
                    <a:pt x="4863" y="6718"/>
                  </a:cubicBezTo>
                  <a:cubicBezTo>
                    <a:pt x="4831" y="6444"/>
                    <a:pt x="4663" y="6233"/>
                    <a:pt x="4526" y="6012"/>
                  </a:cubicBezTo>
                  <a:cubicBezTo>
                    <a:pt x="3376" y="4029"/>
                    <a:pt x="1984" y="2215"/>
                    <a:pt x="592" y="401"/>
                  </a:cubicBezTo>
                  <a:cubicBezTo>
                    <a:pt x="497" y="285"/>
                    <a:pt x="392" y="169"/>
                    <a:pt x="275" y="64"/>
                  </a:cubicBezTo>
                  <a:cubicBezTo>
                    <a:pt x="212" y="22"/>
                    <a:pt x="117" y="22"/>
                    <a:pt x="4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5" name="Google Shape;1945;p12"/>
            <p:cNvSpPr/>
            <p:nvPr/>
          </p:nvSpPr>
          <p:spPr>
            <a:xfrm>
              <a:off x="2993800" y="4822525"/>
              <a:ext cx="119975" cy="172450"/>
            </a:xfrm>
            <a:custGeom>
              <a:avLst/>
              <a:gdLst/>
              <a:ahLst/>
              <a:cxnLst/>
              <a:rect l="l" t="t" r="r" b="b"/>
              <a:pathLst>
                <a:path w="4799" h="6898" extrusionOk="0">
                  <a:moveTo>
                    <a:pt x="4693" y="0"/>
                  </a:moveTo>
                  <a:lnTo>
                    <a:pt x="4693" y="0"/>
                  </a:lnTo>
                  <a:cubicBezTo>
                    <a:pt x="4472" y="43"/>
                    <a:pt x="4388" y="232"/>
                    <a:pt x="4271" y="380"/>
                  </a:cubicBezTo>
                  <a:lnTo>
                    <a:pt x="2056" y="3196"/>
                  </a:lnTo>
                  <a:cubicBezTo>
                    <a:pt x="1339" y="4124"/>
                    <a:pt x="717" y="5115"/>
                    <a:pt x="221" y="6191"/>
                  </a:cubicBezTo>
                  <a:cubicBezTo>
                    <a:pt x="127" y="6402"/>
                    <a:pt x="21" y="6613"/>
                    <a:pt x="0" y="6856"/>
                  </a:cubicBezTo>
                  <a:cubicBezTo>
                    <a:pt x="42" y="6866"/>
                    <a:pt x="95" y="6887"/>
                    <a:pt x="137" y="6898"/>
                  </a:cubicBezTo>
                  <a:cubicBezTo>
                    <a:pt x="295" y="6571"/>
                    <a:pt x="453" y="6233"/>
                    <a:pt x="633" y="5907"/>
                  </a:cubicBezTo>
                  <a:cubicBezTo>
                    <a:pt x="1381" y="4567"/>
                    <a:pt x="2299" y="3354"/>
                    <a:pt x="3216" y="2131"/>
                  </a:cubicBezTo>
                  <a:cubicBezTo>
                    <a:pt x="3659" y="1529"/>
                    <a:pt x="4134" y="950"/>
                    <a:pt x="4598" y="348"/>
                  </a:cubicBezTo>
                  <a:cubicBezTo>
                    <a:pt x="4662" y="254"/>
                    <a:pt x="4798" y="169"/>
                    <a:pt x="4693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6" name="Google Shape;1946;p12"/>
            <p:cNvSpPr/>
            <p:nvPr/>
          </p:nvSpPr>
          <p:spPr>
            <a:xfrm>
              <a:off x="3165175" y="4501700"/>
              <a:ext cx="47725" cy="71425"/>
            </a:xfrm>
            <a:custGeom>
              <a:avLst/>
              <a:gdLst/>
              <a:ahLst/>
              <a:cxnLst/>
              <a:rect l="l" t="t" r="r" b="b"/>
              <a:pathLst>
                <a:path w="1909" h="2857" extrusionOk="0">
                  <a:moveTo>
                    <a:pt x="686" y="1"/>
                  </a:moveTo>
                  <a:cubicBezTo>
                    <a:pt x="630" y="1"/>
                    <a:pt x="578" y="19"/>
                    <a:pt x="549" y="61"/>
                  </a:cubicBezTo>
                  <a:cubicBezTo>
                    <a:pt x="380" y="262"/>
                    <a:pt x="211" y="473"/>
                    <a:pt x="106" y="705"/>
                  </a:cubicBezTo>
                  <a:cubicBezTo>
                    <a:pt x="0" y="926"/>
                    <a:pt x="43" y="1179"/>
                    <a:pt x="243" y="1411"/>
                  </a:cubicBezTo>
                  <a:cubicBezTo>
                    <a:pt x="401" y="1221"/>
                    <a:pt x="243" y="1010"/>
                    <a:pt x="454" y="841"/>
                  </a:cubicBezTo>
                  <a:cubicBezTo>
                    <a:pt x="580" y="1295"/>
                    <a:pt x="686" y="1696"/>
                    <a:pt x="812" y="2086"/>
                  </a:cubicBezTo>
                  <a:cubicBezTo>
                    <a:pt x="833" y="2170"/>
                    <a:pt x="918" y="2234"/>
                    <a:pt x="1002" y="2350"/>
                  </a:cubicBezTo>
                  <a:cubicBezTo>
                    <a:pt x="1129" y="1823"/>
                    <a:pt x="643" y="1432"/>
                    <a:pt x="844" y="862"/>
                  </a:cubicBezTo>
                  <a:lnTo>
                    <a:pt x="844" y="862"/>
                  </a:lnTo>
                  <a:cubicBezTo>
                    <a:pt x="1023" y="1274"/>
                    <a:pt x="1150" y="1591"/>
                    <a:pt x="1297" y="1896"/>
                  </a:cubicBezTo>
                  <a:cubicBezTo>
                    <a:pt x="1456" y="2234"/>
                    <a:pt x="1540" y="2603"/>
                    <a:pt x="1867" y="2856"/>
                  </a:cubicBezTo>
                  <a:cubicBezTo>
                    <a:pt x="1888" y="2803"/>
                    <a:pt x="1909" y="2782"/>
                    <a:pt x="1899" y="2761"/>
                  </a:cubicBezTo>
                  <a:cubicBezTo>
                    <a:pt x="1561" y="1875"/>
                    <a:pt x="1224" y="989"/>
                    <a:pt x="886" y="114"/>
                  </a:cubicBezTo>
                  <a:cubicBezTo>
                    <a:pt x="861" y="44"/>
                    <a:pt x="770" y="1"/>
                    <a:pt x="686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7" name="Google Shape;1947;p12"/>
            <p:cNvSpPr/>
            <p:nvPr/>
          </p:nvSpPr>
          <p:spPr>
            <a:xfrm>
              <a:off x="2946050" y="3967700"/>
              <a:ext cx="60425" cy="151900"/>
            </a:xfrm>
            <a:custGeom>
              <a:avLst/>
              <a:gdLst/>
              <a:ahLst/>
              <a:cxnLst/>
              <a:rect l="l" t="t" r="r" b="b"/>
              <a:pathLst>
                <a:path w="2417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623" y="2068"/>
                    <a:pt x="1393" y="4072"/>
                    <a:pt x="2342" y="6076"/>
                  </a:cubicBezTo>
                  <a:cubicBezTo>
                    <a:pt x="2374" y="5928"/>
                    <a:pt x="2416" y="5865"/>
                    <a:pt x="2395" y="5812"/>
                  </a:cubicBezTo>
                  <a:cubicBezTo>
                    <a:pt x="2279" y="5464"/>
                    <a:pt x="2173" y="5106"/>
                    <a:pt x="2005" y="4768"/>
                  </a:cubicBezTo>
                  <a:cubicBezTo>
                    <a:pt x="1562" y="3829"/>
                    <a:pt x="1172" y="2870"/>
                    <a:pt x="834" y="1888"/>
                  </a:cubicBezTo>
                  <a:cubicBezTo>
                    <a:pt x="655" y="1340"/>
                    <a:pt x="434" y="813"/>
                    <a:pt x="212" y="285"/>
                  </a:cubicBezTo>
                  <a:cubicBezTo>
                    <a:pt x="169" y="180"/>
                    <a:pt x="75" y="95"/>
                    <a:pt x="1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8" name="Google Shape;1948;p12"/>
            <p:cNvSpPr/>
            <p:nvPr/>
          </p:nvSpPr>
          <p:spPr>
            <a:xfrm>
              <a:off x="3563025" y="4295450"/>
              <a:ext cx="46725" cy="131850"/>
            </a:xfrm>
            <a:custGeom>
              <a:avLst/>
              <a:gdLst/>
              <a:ahLst/>
              <a:cxnLst/>
              <a:rect l="l" t="t" r="r" b="b"/>
              <a:pathLst>
                <a:path w="1869" h="5274" extrusionOk="0">
                  <a:moveTo>
                    <a:pt x="1721" y="0"/>
                  </a:moveTo>
                  <a:cubicBezTo>
                    <a:pt x="1435" y="464"/>
                    <a:pt x="413" y="3333"/>
                    <a:pt x="149" y="4420"/>
                  </a:cubicBezTo>
                  <a:cubicBezTo>
                    <a:pt x="96" y="4641"/>
                    <a:pt x="1" y="4873"/>
                    <a:pt x="64" y="5273"/>
                  </a:cubicBezTo>
                  <a:cubicBezTo>
                    <a:pt x="181" y="5041"/>
                    <a:pt x="223" y="4957"/>
                    <a:pt x="254" y="4863"/>
                  </a:cubicBezTo>
                  <a:cubicBezTo>
                    <a:pt x="392" y="4420"/>
                    <a:pt x="507" y="3977"/>
                    <a:pt x="655" y="3534"/>
                  </a:cubicBezTo>
                  <a:lnTo>
                    <a:pt x="1763" y="274"/>
                  </a:lnTo>
                  <a:cubicBezTo>
                    <a:pt x="1784" y="180"/>
                    <a:pt x="1868" y="74"/>
                    <a:pt x="172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9" name="Google Shape;1949;p12"/>
            <p:cNvSpPr/>
            <p:nvPr/>
          </p:nvSpPr>
          <p:spPr>
            <a:xfrm>
              <a:off x="3391125" y="4715350"/>
              <a:ext cx="73600" cy="102175"/>
            </a:xfrm>
            <a:custGeom>
              <a:avLst/>
              <a:gdLst/>
              <a:ahLst/>
              <a:cxnLst/>
              <a:rect l="l" t="t" r="r" b="b"/>
              <a:pathLst>
                <a:path w="2944" h="4087" extrusionOk="0">
                  <a:moveTo>
                    <a:pt x="84" y="1"/>
                  </a:moveTo>
                  <a:cubicBezTo>
                    <a:pt x="54" y="1"/>
                    <a:pt x="26" y="16"/>
                    <a:pt x="1" y="58"/>
                  </a:cubicBezTo>
                  <a:cubicBezTo>
                    <a:pt x="528" y="680"/>
                    <a:pt x="1097" y="1281"/>
                    <a:pt x="1561" y="1935"/>
                  </a:cubicBezTo>
                  <a:cubicBezTo>
                    <a:pt x="2036" y="2621"/>
                    <a:pt x="2416" y="3369"/>
                    <a:pt x="2848" y="4087"/>
                  </a:cubicBezTo>
                  <a:lnTo>
                    <a:pt x="2943" y="4055"/>
                  </a:lnTo>
                  <a:cubicBezTo>
                    <a:pt x="2933" y="3992"/>
                    <a:pt x="2943" y="3918"/>
                    <a:pt x="2922" y="3866"/>
                  </a:cubicBezTo>
                  <a:cubicBezTo>
                    <a:pt x="2363" y="2568"/>
                    <a:pt x="1540" y="1461"/>
                    <a:pt x="612" y="406"/>
                  </a:cubicBezTo>
                  <a:cubicBezTo>
                    <a:pt x="497" y="280"/>
                    <a:pt x="359" y="174"/>
                    <a:pt x="222" y="69"/>
                  </a:cubicBezTo>
                  <a:cubicBezTo>
                    <a:pt x="178" y="37"/>
                    <a:pt x="129" y="1"/>
                    <a:pt x="8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0" name="Google Shape;1950;p12"/>
            <p:cNvSpPr/>
            <p:nvPr/>
          </p:nvSpPr>
          <p:spPr>
            <a:xfrm>
              <a:off x="3530625" y="5032650"/>
              <a:ext cx="74625" cy="74775"/>
            </a:xfrm>
            <a:custGeom>
              <a:avLst/>
              <a:gdLst/>
              <a:ahLst/>
              <a:cxnLst/>
              <a:rect l="l" t="t" r="r" b="b"/>
              <a:pathLst>
                <a:path w="2985" h="2991" extrusionOk="0">
                  <a:moveTo>
                    <a:pt x="85" y="1"/>
                  </a:moveTo>
                  <a:cubicBezTo>
                    <a:pt x="52" y="43"/>
                    <a:pt x="31" y="85"/>
                    <a:pt x="0" y="127"/>
                  </a:cubicBezTo>
                  <a:cubicBezTo>
                    <a:pt x="949" y="1076"/>
                    <a:pt x="1909" y="2026"/>
                    <a:pt x="2858" y="2975"/>
                  </a:cubicBezTo>
                  <a:cubicBezTo>
                    <a:pt x="2873" y="2983"/>
                    <a:pt x="2893" y="2990"/>
                    <a:pt x="2908" y="2990"/>
                  </a:cubicBezTo>
                  <a:cubicBezTo>
                    <a:pt x="2913" y="2990"/>
                    <a:pt x="2918" y="2989"/>
                    <a:pt x="2921" y="2986"/>
                  </a:cubicBezTo>
                  <a:cubicBezTo>
                    <a:pt x="2942" y="2986"/>
                    <a:pt x="2953" y="2954"/>
                    <a:pt x="2984" y="2901"/>
                  </a:cubicBezTo>
                  <a:cubicBezTo>
                    <a:pt x="2774" y="2511"/>
                    <a:pt x="2415" y="2205"/>
                    <a:pt x="2099" y="1889"/>
                  </a:cubicBezTo>
                  <a:cubicBezTo>
                    <a:pt x="1445" y="1235"/>
                    <a:pt x="833" y="539"/>
                    <a:pt x="85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1" name="Google Shape;1951;p12"/>
            <p:cNvSpPr/>
            <p:nvPr/>
          </p:nvSpPr>
          <p:spPr>
            <a:xfrm>
              <a:off x="3355025" y="4544725"/>
              <a:ext cx="73575" cy="66075"/>
            </a:xfrm>
            <a:custGeom>
              <a:avLst/>
              <a:gdLst/>
              <a:ahLst/>
              <a:cxnLst/>
              <a:rect l="l" t="t" r="r" b="b"/>
              <a:pathLst>
                <a:path w="2943" h="2643" extrusionOk="0">
                  <a:moveTo>
                    <a:pt x="2850" y="0"/>
                  </a:moveTo>
                  <a:cubicBezTo>
                    <a:pt x="2586" y="0"/>
                    <a:pt x="2407" y="160"/>
                    <a:pt x="2236" y="302"/>
                  </a:cubicBezTo>
                  <a:cubicBezTo>
                    <a:pt x="1413" y="966"/>
                    <a:pt x="548" y="1599"/>
                    <a:pt x="10" y="2537"/>
                  </a:cubicBezTo>
                  <a:cubicBezTo>
                    <a:pt x="0" y="2559"/>
                    <a:pt x="42" y="2612"/>
                    <a:pt x="52" y="2643"/>
                  </a:cubicBezTo>
                  <a:cubicBezTo>
                    <a:pt x="516" y="2179"/>
                    <a:pt x="959" y="1694"/>
                    <a:pt x="1445" y="1262"/>
                  </a:cubicBezTo>
                  <a:cubicBezTo>
                    <a:pt x="1930" y="819"/>
                    <a:pt x="2447" y="418"/>
                    <a:pt x="2942" y="6"/>
                  </a:cubicBezTo>
                  <a:cubicBezTo>
                    <a:pt x="2910" y="2"/>
                    <a:pt x="2880" y="0"/>
                    <a:pt x="285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2" name="Google Shape;1952;p12"/>
            <p:cNvSpPr/>
            <p:nvPr/>
          </p:nvSpPr>
          <p:spPr>
            <a:xfrm>
              <a:off x="3172025" y="4595650"/>
              <a:ext cx="21375" cy="74500"/>
            </a:xfrm>
            <a:custGeom>
              <a:avLst/>
              <a:gdLst/>
              <a:ahLst/>
              <a:cxnLst/>
              <a:rect l="l" t="t" r="r" b="b"/>
              <a:pathLst>
                <a:path w="855" h="2980" extrusionOk="0">
                  <a:moveTo>
                    <a:pt x="76" y="1"/>
                  </a:moveTo>
                  <a:cubicBezTo>
                    <a:pt x="62" y="1"/>
                    <a:pt x="47" y="2"/>
                    <a:pt x="32" y="5"/>
                  </a:cubicBezTo>
                  <a:cubicBezTo>
                    <a:pt x="1" y="891"/>
                    <a:pt x="390" y="2378"/>
                    <a:pt x="855" y="2979"/>
                  </a:cubicBezTo>
                  <a:cubicBezTo>
                    <a:pt x="844" y="2853"/>
                    <a:pt x="855" y="2768"/>
                    <a:pt x="833" y="2694"/>
                  </a:cubicBezTo>
                  <a:cubicBezTo>
                    <a:pt x="622" y="2093"/>
                    <a:pt x="444" y="1482"/>
                    <a:pt x="338" y="849"/>
                  </a:cubicBezTo>
                  <a:cubicBezTo>
                    <a:pt x="296" y="617"/>
                    <a:pt x="254" y="374"/>
                    <a:pt x="212" y="142"/>
                  </a:cubicBezTo>
                  <a:cubicBezTo>
                    <a:pt x="202" y="52"/>
                    <a:pt x="155" y="1"/>
                    <a:pt x="76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3" name="Google Shape;1953;p12"/>
            <p:cNvSpPr/>
            <p:nvPr/>
          </p:nvSpPr>
          <p:spPr>
            <a:xfrm>
              <a:off x="3154100" y="4750275"/>
              <a:ext cx="40350" cy="68050"/>
            </a:xfrm>
            <a:custGeom>
              <a:avLst/>
              <a:gdLst/>
              <a:ahLst/>
              <a:cxnLst/>
              <a:rect l="l" t="t" r="r" b="b"/>
              <a:pathLst>
                <a:path w="1614" h="2722" extrusionOk="0">
                  <a:moveTo>
                    <a:pt x="1435" y="1"/>
                  </a:moveTo>
                  <a:cubicBezTo>
                    <a:pt x="1382" y="106"/>
                    <a:pt x="1329" y="190"/>
                    <a:pt x="1276" y="285"/>
                  </a:cubicBezTo>
                  <a:cubicBezTo>
                    <a:pt x="1086" y="676"/>
                    <a:pt x="908" y="1086"/>
                    <a:pt x="697" y="1477"/>
                  </a:cubicBezTo>
                  <a:cubicBezTo>
                    <a:pt x="517" y="1804"/>
                    <a:pt x="306" y="2120"/>
                    <a:pt x="127" y="2447"/>
                  </a:cubicBezTo>
                  <a:cubicBezTo>
                    <a:pt x="74" y="2532"/>
                    <a:pt x="0" y="2637"/>
                    <a:pt x="137" y="2722"/>
                  </a:cubicBezTo>
                  <a:cubicBezTo>
                    <a:pt x="591" y="2237"/>
                    <a:pt x="1276" y="1076"/>
                    <a:pt x="1466" y="454"/>
                  </a:cubicBezTo>
                  <a:cubicBezTo>
                    <a:pt x="1508" y="317"/>
                    <a:pt x="1614" y="169"/>
                    <a:pt x="1435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4" name="Google Shape;1954;p12"/>
            <p:cNvSpPr/>
            <p:nvPr/>
          </p:nvSpPr>
          <p:spPr>
            <a:xfrm>
              <a:off x="3156725" y="4720475"/>
              <a:ext cx="30100" cy="64350"/>
            </a:xfrm>
            <a:custGeom>
              <a:avLst/>
              <a:gdLst/>
              <a:ahLst/>
              <a:cxnLst/>
              <a:rect l="l" t="t" r="r" b="b"/>
              <a:pathLst>
                <a:path w="1204" h="2574" extrusionOk="0">
                  <a:moveTo>
                    <a:pt x="1140" y="0"/>
                  </a:moveTo>
                  <a:cubicBezTo>
                    <a:pt x="1087" y="54"/>
                    <a:pt x="1035" y="85"/>
                    <a:pt x="1013" y="138"/>
                  </a:cubicBezTo>
                  <a:cubicBezTo>
                    <a:pt x="676" y="907"/>
                    <a:pt x="338" y="1678"/>
                    <a:pt x="11" y="2447"/>
                  </a:cubicBezTo>
                  <a:cubicBezTo>
                    <a:pt x="1" y="2479"/>
                    <a:pt x="22" y="2532"/>
                    <a:pt x="32" y="2574"/>
                  </a:cubicBezTo>
                  <a:cubicBezTo>
                    <a:pt x="212" y="2574"/>
                    <a:pt x="243" y="2416"/>
                    <a:pt x="296" y="2321"/>
                  </a:cubicBezTo>
                  <a:cubicBezTo>
                    <a:pt x="676" y="1614"/>
                    <a:pt x="992" y="886"/>
                    <a:pt x="1203" y="117"/>
                  </a:cubicBezTo>
                  <a:cubicBezTo>
                    <a:pt x="1203" y="96"/>
                    <a:pt x="1161" y="54"/>
                    <a:pt x="114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5" name="Google Shape;1955;p12"/>
            <p:cNvSpPr/>
            <p:nvPr/>
          </p:nvSpPr>
          <p:spPr>
            <a:xfrm>
              <a:off x="3421175" y="4562150"/>
              <a:ext cx="55675" cy="47075"/>
            </a:xfrm>
            <a:custGeom>
              <a:avLst/>
              <a:gdLst/>
              <a:ahLst/>
              <a:cxnLst/>
              <a:rect l="l" t="t" r="r" b="b"/>
              <a:pathLst>
                <a:path w="2227" h="1883" extrusionOk="0">
                  <a:moveTo>
                    <a:pt x="2129" y="1"/>
                  </a:moveTo>
                  <a:cubicBezTo>
                    <a:pt x="2120" y="1"/>
                    <a:pt x="2114" y="2"/>
                    <a:pt x="2110" y="5"/>
                  </a:cubicBezTo>
                  <a:cubicBezTo>
                    <a:pt x="1752" y="269"/>
                    <a:pt x="1393" y="523"/>
                    <a:pt x="1056" y="797"/>
                  </a:cubicBezTo>
                  <a:cubicBezTo>
                    <a:pt x="739" y="1060"/>
                    <a:pt x="434" y="1355"/>
                    <a:pt x="138" y="1651"/>
                  </a:cubicBezTo>
                  <a:cubicBezTo>
                    <a:pt x="85" y="1693"/>
                    <a:pt x="1" y="1767"/>
                    <a:pt x="117" y="1883"/>
                  </a:cubicBezTo>
                  <a:cubicBezTo>
                    <a:pt x="666" y="1430"/>
                    <a:pt x="1224" y="976"/>
                    <a:pt x="1784" y="523"/>
                  </a:cubicBezTo>
                  <a:cubicBezTo>
                    <a:pt x="1920" y="406"/>
                    <a:pt x="2047" y="291"/>
                    <a:pt x="2173" y="164"/>
                  </a:cubicBezTo>
                  <a:cubicBezTo>
                    <a:pt x="2195" y="143"/>
                    <a:pt x="2195" y="90"/>
                    <a:pt x="2227" y="5"/>
                  </a:cubicBezTo>
                  <a:cubicBezTo>
                    <a:pt x="2177" y="5"/>
                    <a:pt x="2147" y="1"/>
                    <a:pt x="212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6" name="Google Shape;1956;p12"/>
            <p:cNvSpPr/>
            <p:nvPr/>
          </p:nvSpPr>
          <p:spPr>
            <a:xfrm>
              <a:off x="3247450" y="4583900"/>
              <a:ext cx="41925" cy="59875"/>
            </a:xfrm>
            <a:custGeom>
              <a:avLst/>
              <a:gdLst/>
              <a:ahLst/>
              <a:cxnLst/>
              <a:rect l="l" t="t" r="r" b="b"/>
              <a:pathLst>
                <a:path w="1677" h="2395" extrusionOk="0">
                  <a:moveTo>
                    <a:pt x="31" y="0"/>
                  </a:moveTo>
                  <a:cubicBezTo>
                    <a:pt x="21" y="21"/>
                    <a:pt x="0" y="53"/>
                    <a:pt x="10" y="63"/>
                  </a:cubicBezTo>
                  <a:cubicBezTo>
                    <a:pt x="516" y="823"/>
                    <a:pt x="1023" y="1582"/>
                    <a:pt x="1571" y="2395"/>
                  </a:cubicBezTo>
                  <a:cubicBezTo>
                    <a:pt x="1677" y="2142"/>
                    <a:pt x="1550" y="1994"/>
                    <a:pt x="1477" y="1846"/>
                  </a:cubicBezTo>
                  <a:cubicBezTo>
                    <a:pt x="1055" y="1097"/>
                    <a:pt x="432" y="306"/>
                    <a:pt x="3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7" name="Google Shape;1957;p12"/>
            <p:cNvSpPr/>
            <p:nvPr/>
          </p:nvSpPr>
          <p:spPr>
            <a:xfrm>
              <a:off x="3083175" y="4912425"/>
              <a:ext cx="45100" cy="52225"/>
            </a:xfrm>
            <a:custGeom>
              <a:avLst/>
              <a:gdLst/>
              <a:ahLst/>
              <a:cxnLst/>
              <a:rect l="l" t="t" r="r" b="b"/>
              <a:pathLst>
                <a:path w="1804" h="2089" extrusionOk="0">
                  <a:moveTo>
                    <a:pt x="1804" y="0"/>
                  </a:moveTo>
                  <a:lnTo>
                    <a:pt x="1804" y="0"/>
                  </a:lnTo>
                  <a:cubicBezTo>
                    <a:pt x="1656" y="159"/>
                    <a:pt x="1509" y="317"/>
                    <a:pt x="1371" y="486"/>
                  </a:cubicBezTo>
                  <a:cubicBezTo>
                    <a:pt x="1223" y="665"/>
                    <a:pt x="1118" y="855"/>
                    <a:pt x="970" y="1024"/>
                  </a:cubicBezTo>
                  <a:cubicBezTo>
                    <a:pt x="802" y="1203"/>
                    <a:pt x="612" y="1340"/>
                    <a:pt x="433" y="1519"/>
                  </a:cubicBezTo>
                  <a:cubicBezTo>
                    <a:pt x="285" y="1657"/>
                    <a:pt x="74" y="1751"/>
                    <a:pt x="0" y="2089"/>
                  </a:cubicBezTo>
                  <a:cubicBezTo>
                    <a:pt x="855" y="1530"/>
                    <a:pt x="1498" y="907"/>
                    <a:pt x="180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8" name="Google Shape;1958;p12"/>
            <p:cNvSpPr/>
            <p:nvPr/>
          </p:nvSpPr>
          <p:spPr>
            <a:xfrm>
              <a:off x="3527975" y="4454700"/>
              <a:ext cx="29025" cy="55400"/>
            </a:xfrm>
            <a:custGeom>
              <a:avLst/>
              <a:gdLst/>
              <a:ahLst/>
              <a:cxnLst/>
              <a:rect l="l" t="t" r="r" b="b"/>
              <a:pathLst>
                <a:path w="1161" h="2216" extrusionOk="0">
                  <a:moveTo>
                    <a:pt x="1161" y="0"/>
                  </a:moveTo>
                  <a:lnTo>
                    <a:pt x="1161" y="0"/>
                  </a:lnTo>
                  <a:cubicBezTo>
                    <a:pt x="1129" y="11"/>
                    <a:pt x="1076" y="11"/>
                    <a:pt x="1055" y="42"/>
                  </a:cubicBezTo>
                  <a:cubicBezTo>
                    <a:pt x="707" y="771"/>
                    <a:pt x="348" y="1488"/>
                    <a:pt x="1" y="2215"/>
                  </a:cubicBezTo>
                  <a:cubicBezTo>
                    <a:pt x="623" y="1593"/>
                    <a:pt x="1087" y="654"/>
                    <a:pt x="116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9" name="Google Shape;1959;p12"/>
            <p:cNvSpPr/>
            <p:nvPr/>
          </p:nvSpPr>
          <p:spPr>
            <a:xfrm>
              <a:off x="3360025" y="4908200"/>
              <a:ext cx="46700" cy="34575"/>
            </a:xfrm>
            <a:custGeom>
              <a:avLst/>
              <a:gdLst/>
              <a:ahLst/>
              <a:cxnLst/>
              <a:rect l="l" t="t" r="r" b="b"/>
              <a:pathLst>
                <a:path w="1868" h="1383" extrusionOk="0">
                  <a:moveTo>
                    <a:pt x="0" y="1"/>
                  </a:moveTo>
                  <a:cubicBezTo>
                    <a:pt x="422" y="718"/>
                    <a:pt x="1076" y="1140"/>
                    <a:pt x="1867" y="1383"/>
                  </a:cubicBezTo>
                  <a:cubicBezTo>
                    <a:pt x="1716" y="1231"/>
                    <a:pt x="1555" y="1080"/>
                    <a:pt x="1403" y="929"/>
                  </a:cubicBezTo>
                  <a:lnTo>
                    <a:pt x="1403" y="929"/>
                  </a:lnTo>
                  <a:cubicBezTo>
                    <a:pt x="1403" y="929"/>
                    <a:pt x="1403" y="929"/>
                    <a:pt x="1403" y="929"/>
                  </a:cubicBezTo>
                  <a:lnTo>
                    <a:pt x="1382" y="908"/>
                  </a:lnTo>
                  <a:lnTo>
                    <a:pt x="1382" y="908"/>
                  </a:lnTo>
                  <a:cubicBezTo>
                    <a:pt x="1389" y="915"/>
                    <a:pt x="1396" y="922"/>
                    <a:pt x="1403" y="929"/>
                  </a:cubicBezTo>
                  <a:lnTo>
                    <a:pt x="1403" y="929"/>
                  </a:lnTo>
                  <a:cubicBezTo>
                    <a:pt x="855" y="729"/>
                    <a:pt x="475" y="296"/>
                    <a:pt x="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60" name="Google Shape;1960;p12"/>
            <p:cNvSpPr/>
            <p:nvPr/>
          </p:nvSpPr>
          <p:spPr>
            <a:xfrm>
              <a:off x="3222900" y="4511400"/>
              <a:ext cx="58300" cy="26675"/>
            </a:xfrm>
            <a:custGeom>
              <a:avLst/>
              <a:gdLst/>
              <a:ahLst/>
              <a:cxnLst/>
              <a:rect l="l" t="t" r="r" b="b"/>
              <a:pathLst>
                <a:path w="2332" h="1067" extrusionOk="0">
                  <a:moveTo>
                    <a:pt x="170" y="0"/>
                  </a:moveTo>
                  <a:cubicBezTo>
                    <a:pt x="112" y="0"/>
                    <a:pt x="55" y="4"/>
                    <a:pt x="1" y="10"/>
                  </a:cubicBezTo>
                  <a:cubicBezTo>
                    <a:pt x="12" y="31"/>
                    <a:pt x="12" y="64"/>
                    <a:pt x="22" y="74"/>
                  </a:cubicBezTo>
                  <a:cubicBezTo>
                    <a:pt x="75" y="95"/>
                    <a:pt x="138" y="137"/>
                    <a:pt x="202" y="148"/>
                  </a:cubicBezTo>
                  <a:cubicBezTo>
                    <a:pt x="908" y="327"/>
                    <a:pt x="1583" y="591"/>
                    <a:pt x="2163" y="1055"/>
                  </a:cubicBezTo>
                  <a:cubicBezTo>
                    <a:pt x="2171" y="1063"/>
                    <a:pt x="2183" y="1066"/>
                    <a:pt x="2196" y="1066"/>
                  </a:cubicBezTo>
                  <a:cubicBezTo>
                    <a:pt x="2233" y="1066"/>
                    <a:pt x="2285" y="1041"/>
                    <a:pt x="2332" y="1034"/>
                  </a:cubicBezTo>
                  <a:cubicBezTo>
                    <a:pt x="1759" y="433"/>
                    <a:pt x="839" y="0"/>
                    <a:pt x="17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61" name="Google Shape;1961;p12"/>
            <p:cNvSpPr/>
            <p:nvPr/>
          </p:nvSpPr>
          <p:spPr>
            <a:xfrm>
              <a:off x="3323375" y="4659575"/>
              <a:ext cx="42475" cy="35600"/>
            </a:xfrm>
            <a:custGeom>
              <a:avLst/>
              <a:gdLst/>
              <a:ahLst/>
              <a:cxnLst/>
              <a:rect l="l" t="t" r="r" b="b"/>
              <a:pathLst>
                <a:path w="1699" h="1424" extrusionOk="0">
                  <a:moveTo>
                    <a:pt x="0" y="1"/>
                  </a:moveTo>
                  <a:cubicBezTo>
                    <a:pt x="369" y="528"/>
                    <a:pt x="1287" y="1276"/>
                    <a:pt x="1698" y="1424"/>
                  </a:cubicBezTo>
                  <a:cubicBezTo>
                    <a:pt x="1382" y="939"/>
                    <a:pt x="664" y="317"/>
                    <a:pt x="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62" name="Google Shape;1962;p12"/>
            <p:cNvSpPr/>
            <p:nvPr/>
          </p:nvSpPr>
          <p:spPr>
            <a:xfrm>
              <a:off x="3365825" y="4573875"/>
              <a:ext cx="46425" cy="38275"/>
            </a:xfrm>
            <a:custGeom>
              <a:avLst/>
              <a:gdLst/>
              <a:ahLst/>
              <a:cxnLst/>
              <a:rect l="l" t="t" r="r" b="b"/>
              <a:pathLst>
                <a:path w="1857" h="1531" extrusionOk="0">
                  <a:moveTo>
                    <a:pt x="1825" y="0"/>
                  </a:moveTo>
                  <a:cubicBezTo>
                    <a:pt x="1720" y="54"/>
                    <a:pt x="1614" y="75"/>
                    <a:pt x="1530" y="138"/>
                  </a:cubicBezTo>
                  <a:cubicBezTo>
                    <a:pt x="1097" y="486"/>
                    <a:pt x="675" y="834"/>
                    <a:pt x="253" y="1182"/>
                  </a:cubicBezTo>
                  <a:cubicBezTo>
                    <a:pt x="159" y="1266"/>
                    <a:pt x="84" y="1371"/>
                    <a:pt x="0" y="1467"/>
                  </a:cubicBezTo>
                  <a:cubicBezTo>
                    <a:pt x="53" y="1509"/>
                    <a:pt x="84" y="1530"/>
                    <a:pt x="84" y="1530"/>
                  </a:cubicBezTo>
                  <a:cubicBezTo>
                    <a:pt x="665" y="1076"/>
                    <a:pt x="1256" y="612"/>
                    <a:pt x="1835" y="148"/>
                  </a:cubicBezTo>
                  <a:cubicBezTo>
                    <a:pt x="1856" y="138"/>
                    <a:pt x="1835" y="85"/>
                    <a:pt x="1825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63" name="Google Shape;1963;p12"/>
            <p:cNvSpPr/>
            <p:nvPr/>
          </p:nvSpPr>
          <p:spPr>
            <a:xfrm>
              <a:off x="2897300" y="3863300"/>
              <a:ext cx="27675" cy="50900"/>
            </a:xfrm>
            <a:custGeom>
              <a:avLst/>
              <a:gdLst/>
              <a:ahLst/>
              <a:cxnLst/>
              <a:rect l="l" t="t" r="r" b="b"/>
              <a:pathLst>
                <a:path w="1107" h="2036" extrusionOk="0">
                  <a:moveTo>
                    <a:pt x="0" y="0"/>
                  </a:moveTo>
                  <a:lnTo>
                    <a:pt x="0" y="0"/>
                  </a:lnTo>
                  <a:cubicBezTo>
                    <a:pt x="190" y="696"/>
                    <a:pt x="516" y="1287"/>
                    <a:pt x="886" y="1867"/>
                  </a:cubicBezTo>
                  <a:cubicBezTo>
                    <a:pt x="917" y="1930"/>
                    <a:pt x="1002" y="1972"/>
                    <a:pt x="1076" y="2035"/>
                  </a:cubicBezTo>
                  <a:cubicBezTo>
                    <a:pt x="1086" y="1951"/>
                    <a:pt x="1107" y="1899"/>
                    <a:pt x="1097" y="1867"/>
                  </a:cubicBezTo>
                  <a:cubicBezTo>
                    <a:pt x="770" y="1287"/>
                    <a:pt x="453" y="707"/>
                    <a:pt x="127" y="127"/>
                  </a:cubicBezTo>
                  <a:cubicBezTo>
                    <a:pt x="95" y="74"/>
                    <a:pt x="42" y="43"/>
                    <a:pt x="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64" name="Google Shape;1964;p12"/>
            <p:cNvSpPr/>
            <p:nvPr/>
          </p:nvSpPr>
          <p:spPr>
            <a:xfrm>
              <a:off x="3368450" y="4808800"/>
              <a:ext cx="35350" cy="46975"/>
            </a:xfrm>
            <a:custGeom>
              <a:avLst/>
              <a:gdLst/>
              <a:ahLst/>
              <a:cxnLst/>
              <a:rect l="l" t="t" r="r" b="b"/>
              <a:pathLst>
                <a:path w="1414" h="1879" extrusionOk="0">
                  <a:moveTo>
                    <a:pt x="33" y="1"/>
                  </a:moveTo>
                  <a:cubicBezTo>
                    <a:pt x="22" y="43"/>
                    <a:pt x="1" y="95"/>
                    <a:pt x="11" y="117"/>
                  </a:cubicBezTo>
                  <a:lnTo>
                    <a:pt x="1214" y="1857"/>
                  </a:lnTo>
                  <a:cubicBezTo>
                    <a:pt x="1235" y="1878"/>
                    <a:pt x="1298" y="1867"/>
                    <a:pt x="1329" y="1878"/>
                  </a:cubicBezTo>
                  <a:cubicBezTo>
                    <a:pt x="1414" y="1762"/>
                    <a:pt x="1329" y="1677"/>
                    <a:pt x="1277" y="1583"/>
                  </a:cubicBezTo>
                  <a:cubicBezTo>
                    <a:pt x="612" y="528"/>
                    <a:pt x="443" y="306"/>
                    <a:pt x="3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65" name="Google Shape;1965;p12"/>
            <p:cNvSpPr/>
            <p:nvPr/>
          </p:nvSpPr>
          <p:spPr>
            <a:xfrm>
              <a:off x="3440700" y="4961675"/>
              <a:ext cx="47225" cy="32775"/>
            </a:xfrm>
            <a:custGeom>
              <a:avLst/>
              <a:gdLst/>
              <a:ahLst/>
              <a:cxnLst/>
              <a:rect l="l" t="t" r="r" b="b"/>
              <a:pathLst>
                <a:path w="1889" h="1311" extrusionOk="0">
                  <a:moveTo>
                    <a:pt x="128" y="1"/>
                  </a:moveTo>
                  <a:cubicBezTo>
                    <a:pt x="104" y="1"/>
                    <a:pt x="64" y="27"/>
                    <a:pt x="0" y="45"/>
                  </a:cubicBezTo>
                  <a:cubicBezTo>
                    <a:pt x="53" y="119"/>
                    <a:pt x="85" y="203"/>
                    <a:pt x="148" y="256"/>
                  </a:cubicBezTo>
                  <a:cubicBezTo>
                    <a:pt x="665" y="657"/>
                    <a:pt x="1266" y="941"/>
                    <a:pt x="1804" y="1311"/>
                  </a:cubicBezTo>
                  <a:cubicBezTo>
                    <a:pt x="1835" y="1269"/>
                    <a:pt x="1868" y="1226"/>
                    <a:pt x="1889" y="1184"/>
                  </a:cubicBezTo>
                  <a:lnTo>
                    <a:pt x="750" y="393"/>
                  </a:lnTo>
                  <a:cubicBezTo>
                    <a:pt x="549" y="256"/>
                    <a:pt x="349" y="130"/>
                    <a:pt x="138" y="3"/>
                  </a:cubicBezTo>
                  <a:cubicBezTo>
                    <a:pt x="135" y="2"/>
                    <a:pt x="132" y="1"/>
                    <a:pt x="12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66" name="Google Shape;1966;p12"/>
            <p:cNvSpPr/>
            <p:nvPr/>
          </p:nvSpPr>
          <p:spPr>
            <a:xfrm>
              <a:off x="3282500" y="4683650"/>
              <a:ext cx="26375" cy="41125"/>
            </a:xfrm>
            <a:custGeom>
              <a:avLst/>
              <a:gdLst/>
              <a:ahLst/>
              <a:cxnLst/>
              <a:rect l="l" t="t" r="r" b="b"/>
              <a:pathLst>
                <a:path w="1055" h="1645" extrusionOk="0">
                  <a:moveTo>
                    <a:pt x="623" y="1379"/>
                  </a:moveTo>
                  <a:lnTo>
                    <a:pt x="633" y="1389"/>
                  </a:lnTo>
                  <a:cubicBezTo>
                    <a:pt x="632" y="1387"/>
                    <a:pt x="631" y="1385"/>
                    <a:pt x="630" y="1383"/>
                  </a:cubicBezTo>
                  <a:lnTo>
                    <a:pt x="630" y="1383"/>
                  </a:lnTo>
                  <a:cubicBezTo>
                    <a:pt x="628" y="1382"/>
                    <a:pt x="625" y="1380"/>
                    <a:pt x="623" y="1379"/>
                  </a:cubicBezTo>
                  <a:close/>
                  <a:moveTo>
                    <a:pt x="118" y="1"/>
                  </a:moveTo>
                  <a:cubicBezTo>
                    <a:pt x="85" y="1"/>
                    <a:pt x="43" y="8"/>
                    <a:pt x="0" y="8"/>
                  </a:cubicBezTo>
                  <a:cubicBezTo>
                    <a:pt x="221" y="491"/>
                    <a:pt x="420" y="942"/>
                    <a:pt x="630" y="1383"/>
                  </a:cubicBezTo>
                  <a:lnTo>
                    <a:pt x="630" y="1383"/>
                  </a:lnTo>
                  <a:cubicBezTo>
                    <a:pt x="739" y="1449"/>
                    <a:pt x="768" y="1645"/>
                    <a:pt x="939" y="1645"/>
                  </a:cubicBezTo>
                  <a:cubicBezTo>
                    <a:pt x="972" y="1645"/>
                    <a:pt x="1010" y="1638"/>
                    <a:pt x="1055" y="1621"/>
                  </a:cubicBezTo>
                  <a:cubicBezTo>
                    <a:pt x="823" y="1041"/>
                    <a:pt x="560" y="503"/>
                    <a:pt x="169" y="18"/>
                  </a:cubicBezTo>
                  <a:cubicBezTo>
                    <a:pt x="160" y="5"/>
                    <a:pt x="142" y="1"/>
                    <a:pt x="11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67" name="Google Shape;1967;p12"/>
            <p:cNvSpPr/>
            <p:nvPr/>
          </p:nvSpPr>
          <p:spPr>
            <a:xfrm>
              <a:off x="3554600" y="5040850"/>
              <a:ext cx="37475" cy="34950"/>
            </a:xfrm>
            <a:custGeom>
              <a:avLst/>
              <a:gdLst/>
              <a:ahLst/>
              <a:cxnLst/>
              <a:rect l="l" t="t" r="r" b="b"/>
              <a:pathLst>
                <a:path w="1499" h="1398" extrusionOk="0">
                  <a:moveTo>
                    <a:pt x="0" y="0"/>
                  </a:moveTo>
                  <a:cubicBezTo>
                    <a:pt x="201" y="380"/>
                    <a:pt x="855" y="1023"/>
                    <a:pt x="1361" y="1392"/>
                  </a:cubicBezTo>
                  <a:cubicBezTo>
                    <a:pt x="1365" y="1396"/>
                    <a:pt x="1370" y="1398"/>
                    <a:pt x="1376" y="1398"/>
                  </a:cubicBezTo>
                  <a:cubicBezTo>
                    <a:pt x="1400" y="1398"/>
                    <a:pt x="1439" y="1367"/>
                    <a:pt x="1498" y="1350"/>
                  </a:cubicBezTo>
                  <a:cubicBezTo>
                    <a:pt x="1066" y="812"/>
                    <a:pt x="539" y="390"/>
                    <a:pt x="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68" name="Google Shape;1968;p12"/>
            <p:cNvSpPr/>
            <p:nvPr/>
          </p:nvSpPr>
          <p:spPr>
            <a:xfrm>
              <a:off x="3144850" y="4440975"/>
              <a:ext cx="27450" cy="38800"/>
            </a:xfrm>
            <a:custGeom>
              <a:avLst/>
              <a:gdLst/>
              <a:ahLst/>
              <a:cxnLst/>
              <a:rect l="l" t="t" r="r" b="b"/>
              <a:pathLst>
                <a:path w="1098" h="1552" extrusionOk="0">
                  <a:moveTo>
                    <a:pt x="1" y="1"/>
                  </a:moveTo>
                  <a:lnTo>
                    <a:pt x="1" y="1"/>
                  </a:lnTo>
                  <a:cubicBezTo>
                    <a:pt x="254" y="581"/>
                    <a:pt x="613" y="1056"/>
                    <a:pt x="1077" y="1552"/>
                  </a:cubicBezTo>
                  <a:cubicBezTo>
                    <a:pt x="1077" y="1414"/>
                    <a:pt x="1098" y="1341"/>
                    <a:pt x="1077" y="1299"/>
                  </a:cubicBezTo>
                  <a:cubicBezTo>
                    <a:pt x="866" y="908"/>
                    <a:pt x="307" y="202"/>
                    <a:pt x="1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69" name="Google Shape;1969;p12"/>
            <p:cNvSpPr/>
            <p:nvPr/>
          </p:nvSpPr>
          <p:spPr>
            <a:xfrm>
              <a:off x="3288050" y="4811175"/>
              <a:ext cx="22175" cy="44600"/>
            </a:xfrm>
            <a:custGeom>
              <a:avLst/>
              <a:gdLst/>
              <a:ahLst/>
              <a:cxnLst/>
              <a:rect l="l" t="t" r="r" b="b"/>
              <a:pathLst>
                <a:path w="887" h="1784" extrusionOk="0">
                  <a:moveTo>
                    <a:pt x="127" y="0"/>
                  </a:moveTo>
                  <a:cubicBezTo>
                    <a:pt x="63" y="22"/>
                    <a:pt x="0" y="43"/>
                    <a:pt x="0" y="54"/>
                  </a:cubicBezTo>
                  <a:cubicBezTo>
                    <a:pt x="95" y="612"/>
                    <a:pt x="443" y="1329"/>
                    <a:pt x="844" y="1783"/>
                  </a:cubicBezTo>
                  <a:cubicBezTo>
                    <a:pt x="854" y="1772"/>
                    <a:pt x="886" y="1751"/>
                    <a:pt x="875" y="1741"/>
                  </a:cubicBezTo>
                  <a:cubicBezTo>
                    <a:pt x="633" y="1161"/>
                    <a:pt x="380" y="581"/>
                    <a:pt x="127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0" name="Google Shape;1970;p12"/>
            <p:cNvSpPr/>
            <p:nvPr/>
          </p:nvSpPr>
          <p:spPr>
            <a:xfrm>
              <a:off x="3563300" y="4327075"/>
              <a:ext cx="18500" cy="45125"/>
            </a:xfrm>
            <a:custGeom>
              <a:avLst/>
              <a:gdLst/>
              <a:ahLst/>
              <a:cxnLst/>
              <a:rect l="l" t="t" r="r" b="b"/>
              <a:pathLst>
                <a:path w="740" h="1805" extrusionOk="0">
                  <a:moveTo>
                    <a:pt x="697" y="1"/>
                  </a:moveTo>
                  <a:cubicBezTo>
                    <a:pt x="391" y="296"/>
                    <a:pt x="74" y="1003"/>
                    <a:pt x="1" y="1805"/>
                  </a:cubicBezTo>
                  <a:cubicBezTo>
                    <a:pt x="32" y="1751"/>
                    <a:pt x="85" y="1709"/>
                    <a:pt x="117" y="1646"/>
                  </a:cubicBezTo>
                  <a:cubicBezTo>
                    <a:pt x="327" y="1119"/>
                    <a:pt x="528" y="581"/>
                    <a:pt x="728" y="43"/>
                  </a:cubicBezTo>
                  <a:cubicBezTo>
                    <a:pt x="739" y="33"/>
                    <a:pt x="707" y="12"/>
                    <a:pt x="69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1" name="Google Shape;1971;p12"/>
            <p:cNvSpPr/>
            <p:nvPr/>
          </p:nvSpPr>
          <p:spPr>
            <a:xfrm>
              <a:off x="3003525" y="5007350"/>
              <a:ext cx="34300" cy="41425"/>
            </a:xfrm>
            <a:custGeom>
              <a:avLst/>
              <a:gdLst/>
              <a:ahLst/>
              <a:cxnLst/>
              <a:rect l="l" t="t" r="r" b="b"/>
              <a:pathLst>
                <a:path w="1372" h="1657" extrusionOk="0">
                  <a:moveTo>
                    <a:pt x="1193" y="0"/>
                  </a:moveTo>
                  <a:cubicBezTo>
                    <a:pt x="771" y="496"/>
                    <a:pt x="275" y="928"/>
                    <a:pt x="1" y="1561"/>
                  </a:cubicBezTo>
                  <a:cubicBezTo>
                    <a:pt x="82" y="1592"/>
                    <a:pt x="144" y="1613"/>
                    <a:pt x="205" y="1633"/>
                  </a:cubicBezTo>
                  <a:lnTo>
                    <a:pt x="205" y="1633"/>
                  </a:lnTo>
                  <a:cubicBezTo>
                    <a:pt x="272" y="1523"/>
                    <a:pt x="322" y="1407"/>
                    <a:pt x="392" y="1319"/>
                  </a:cubicBezTo>
                  <a:cubicBezTo>
                    <a:pt x="666" y="960"/>
                    <a:pt x="950" y="623"/>
                    <a:pt x="1224" y="274"/>
                  </a:cubicBezTo>
                  <a:cubicBezTo>
                    <a:pt x="1277" y="201"/>
                    <a:pt x="1372" y="106"/>
                    <a:pt x="1193" y="0"/>
                  </a:cubicBezTo>
                  <a:close/>
                  <a:moveTo>
                    <a:pt x="205" y="1633"/>
                  </a:moveTo>
                  <a:lnTo>
                    <a:pt x="205" y="1633"/>
                  </a:lnTo>
                  <a:cubicBezTo>
                    <a:pt x="201" y="1641"/>
                    <a:pt x="196" y="1649"/>
                    <a:pt x="191" y="1656"/>
                  </a:cubicBezTo>
                  <a:lnTo>
                    <a:pt x="212" y="1635"/>
                  </a:lnTo>
                  <a:cubicBezTo>
                    <a:pt x="210" y="1635"/>
                    <a:pt x="207" y="1634"/>
                    <a:pt x="205" y="1633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2" name="Google Shape;1972;p12"/>
            <p:cNvSpPr/>
            <p:nvPr/>
          </p:nvSpPr>
          <p:spPr>
            <a:xfrm>
              <a:off x="3050475" y="4896075"/>
              <a:ext cx="26900" cy="41425"/>
            </a:xfrm>
            <a:custGeom>
              <a:avLst/>
              <a:gdLst/>
              <a:ahLst/>
              <a:cxnLst/>
              <a:rect l="l" t="t" r="r" b="b"/>
              <a:pathLst>
                <a:path w="1076" h="1657" extrusionOk="0">
                  <a:moveTo>
                    <a:pt x="1024" y="1"/>
                  </a:moveTo>
                  <a:cubicBezTo>
                    <a:pt x="549" y="317"/>
                    <a:pt x="96" y="1024"/>
                    <a:pt x="0" y="1657"/>
                  </a:cubicBezTo>
                  <a:cubicBezTo>
                    <a:pt x="359" y="1140"/>
                    <a:pt x="717" y="623"/>
                    <a:pt x="1066" y="106"/>
                  </a:cubicBezTo>
                  <a:cubicBezTo>
                    <a:pt x="1076" y="85"/>
                    <a:pt x="1045" y="33"/>
                    <a:pt x="102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3" name="Google Shape;1973;p12"/>
            <p:cNvSpPr/>
            <p:nvPr/>
          </p:nvSpPr>
          <p:spPr>
            <a:xfrm>
              <a:off x="3362925" y="4822000"/>
              <a:ext cx="24800" cy="33250"/>
            </a:xfrm>
            <a:custGeom>
              <a:avLst/>
              <a:gdLst/>
              <a:ahLst/>
              <a:cxnLst/>
              <a:rect l="l" t="t" r="r" b="b"/>
              <a:pathLst>
                <a:path w="992" h="1330" extrusionOk="0">
                  <a:moveTo>
                    <a:pt x="0" y="0"/>
                  </a:moveTo>
                  <a:lnTo>
                    <a:pt x="0" y="0"/>
                  </a:lnTo>
                  <a:cubicBezTo>
                    <a:pt x="64" y="390"/>
                    <a:pt x="327" y="802"/>
                    <a:pt x="749" y="1245"/>
                  </a:cubicBezTo>
                  <a:cubicBezTo>
                    <a:pt x="781" y="1283"/>
                    <a:pt x="821" y="1329"/>
                    <a:pt x="872" y="1329"/>
                  </a:cubicBezTo>
                  <a:cubicBezTo>
                    <a:pt x="906" y="1329"/>
                    <a:pt x="946" y="1309"/>
                    <a:pt x="992" y="1255"/>
                  </a:cubicBezTo>
                  <a:cubicBezTo>
                    <a:pt x="697" y="844"/>
                    <a:pt x="411" y="411"/>
                    <a:pt x="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4" name="Google Shape;1974;p12"/>
            <p:cNvSpPr/>
            <p:nvPr/>
          </p:nvSpPr>
          <p:spPr>
            <a:xfrm>
              <a:off x="3012500" y="4145950"/>
              <a:ext cx="13200" cy="32725"/>
            </a:xfrm>
            <a:custGeom>
              <a:avLst/>
              <a:gdLst/>
              <a:ahLst/>
              <a:cxnLst/>
              <a:rect l="l" t="t" r="r" b="b"/>
              <a:pathLst>
                <a:path w="528" h="1309" extrusionOk="0">
                  <a:moveTo>
                    <a:pt x="0" y="0"/>
                  </a:moveTo>
                  <a:cubicBezTo>
                    <a:pt x="75" y="454"/>
                    <a:pt x="233" y="875"/>
                    <a:pt x="359" y="1308"/>
                  </a:cubicBezTo>
                  <a:cubicBezTo>
                    <a:pt x="412" y="1297"/>
                    <a:pt x="454" y="1287"/>
                    <a:pt x="497" y="1287"/>
                  </a:cubicBezTo>
                  <a:cubicBezTo>
                    <a:pt x="497" y="1182"/>
                    <a:pt x="528" y="1076"/>
                    <a:pt x="507" y="992"/>
                  </a:cubicBezTo>
                  <a:cubicBezTo>
                    <a:pt x="401" y="654"/>
                    <a:pt x="275" y="338"/>
                    <a:pt x="148" y="11"/>
                  </a:cubicBezTo>
                  <a:cubicBezTo>
                    <a:pt x="148" y="6"/>
                    <a:pt x="130" y="6"/>
                    <a:pt x="102" y="6"/>
                  </a:cubicBezTo>
                  <a:cubicBezTo>
                    <a:pt x="75" y="6"/>
                    <a:pt x="38" y="6"/>
                    <a:pt x="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5" name="Google Shape;1975;p12"/>
            <p:cNvSpPr/>
            <p:nvPr/>
          </p:nvSpPr>
          <p:spPr>
            <a:xfrm>
              <a:off x="3278550" y="4694625"/>
              <a:ext cx="20325" cy="29850"/>
            </a:xfrm>
            <a:custGeom>
              <a:avLst/>
              <a:gdLst/>
              <a:ahLst/>
              <a:cxnLst/>
              <a:rect l="l" t="t" r="r" b="b"/>
              <a:pathLst>
                <a:path w="813" h="1194" extrusionOk="0">
                  <a:moveTo>
                    <a:pt x="1" y="1"/>
                  </a:moveTo>
                  <a:lnTo>
                    <a:pt x="1" y="1"/>
                  </a:lnTo>
                  <a:cubicBezTo>
                    <a:pt x="64" y="370"/>
                    <a:pt x="148" y="560"/>
                    <a:pt x="486" y="1003"/>
                  </a:cubicBezTo>
                  <a:cubicBezTo>
                    <a:pt x="548" y="1083"/>
                    <a:pt x="595" y="1194"/>
                    <a:pt x="711" y="1194"/>
                  </a:cubicBezTo>
                  <a:cubicBezTo>
                    <a:pt x="732" y="1194"/>
                    <a:pt x="755" y="1190"/>
                    <a:pt x="781" y="1182"/>
                  </a:cubicBezTo>
                  <a:cubicBezTo>
                    <a:pt x="791" y="1140"/>
                    <a:pt x="812" y="1109"/>
                    <a:pt x="812" y="1066"/>
                  </a:cubicBezTo>
                  <a:cubicBezTo>
                    <a:pt x="812" y="1025"/>
                    <a:pt x="792" y="985"/>
                    <a:pt x="782" y="944"/>
                  </a:cubicBezTo>
                  <a:lnTo>
                    <a:pt x="782" y="944"/>
                  </a:lnTo>
                  <a:cubicBezTo>
                    <a:pt x="785" y="946"/>
                    <a:pt x="788" y="948"/>
                    <a:pt x="791" y="950"/>
                  </a:cubicBezTo>
                  <a:lnTo>
                    <a:pt x="781" y="940"/>
                  </a:lnTo>
                  <a:lnTo>
                    <a:pt x="781" y="940"/>
                  </a:lnTo>
                  <a:cubicBezTo>
                    <a:pt x="781" y="941"/>
                    <a:pt x="782" y="942"/>
                    <a:pt x="782" y="944"/>
                  </a:cubicBezTo>
                  <a:lnTo>
                    <a:pt x="782" y="944"/>
                  </a:lnTo>
                  <a:cubicBezTo>
                    <a:pt x="453" y="709"/>
                    <a:pt x="398" y="231"/>
                    <a:pt x="1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6" name="Google Shape;1976;p12"/>
            <p:cNvSpPr/>
            <p:nvPr/>
          </p:nvSpPr>
          <p:spPr>
            <a:xfrm>
              <a:off x="3191550" y="4624250"/>
              <a:ext cx="9225" cy="33500"/>
            </a:xfrm>
            <a:custGeom>
              <a:avLst/>
              <a:gdLst/>
              <a:ahLst/>
              <a:cxnLst/>
              <a:rect l="l" t="t" r="r" b="b"/>
              <a:pathLst>
                <a:path w="369" h="1340" extrusionOk="0">
                  <a:moveTo>
                    <a:pt x="0" y="0"/>
                  </a:moveTo>
                  <a:cubicBezTo>
                    <a:pt x="0" y="549"/>
                    <a:pt x="21" y="633"/>
                    <a:pt x="369" y="1339"/>
                  </a:cubicBezTo>
                  <a:cubicBezTo>
                    <a:pt x="232" y="190"/>
                    <a:pt x="232" y="190"/>
                    <a:pt x="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7" name="Google Shape;1977;p12"/>
            <p:cNvSpPr/>
            <p:nvPr/>
          </p:nvSpPr>
          <p:spPr>
            <a:xfrm>
              <a:off x="3305700" y="4577300"/>
              <a:ext cx="14250" cy="33250"/>
            </a:xfrm>
            <a:custGeom>
              <a:avLst/>
              <a:gdLst/>
              <a:ahLst/>
              <a:cxnLst/>
              <a:rect l="l" t="t" r="r" b="b"/>
              <a:pathLst>
                <a:path w="570" h="1330" extrusionOk="0">
                  <a:moveTo>
                    <a:pt x="85" y="1"/>
                  </a:moveTo>
                  <a:cubicBezTo>
                    <a:pt x="54" y="32"/>
                    <a:pt x="0" y="64"/>
                    <a:pt x="0" y="85"/>
                  </a:cubicBezTo>
                  <a:cubicBezTo>
                    <a:pt x="96" y="528"/>
                    <a:pt x="254" y="950"/>
                    <a:pt x="528" y="1330"/>
                  </a:cubicBezTo>
                  <a:cubicBezTo>
                    <a:pt x="570" y="992"/>
                    <a:pt x="380" y="475"/>
                    <a:pt x="85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8" name="Google Shape;1978;p12"/>
            <p:cNvSpPr/>
            <p:nvPr/>
          </p:nvSpPr>
          <p:spPr>
            <a:xfrm>
              <a:off x="3379525" y="4620025"/>
              <a:ext cx="30075" cy="17425"/>
            </a:xfrm>
            <a:custGeom>
              <a:avLst/>
              <a:gdLst/>
              <a:ahLst/>
              <a:cxnLst/>
              <a:rect l="l" t="t" r="r" b="b"/>
              <a:pathLst>
                <a:path w="1203" h="697" extrusionOk="0">
                  <a:moveTo>
                    <a:pt x="1203" y="1"/>
                  </a:moveTo>
                  <a:cubicBezTo>
                    <a:pt x="665" y="116"/>
                    <a:pt x="138" y="422"/>
                    <a:pt x="0" y="697"/>
                  </a:cubicBezTo>
                  <a:cubicBezTo>
                    <a:pt x="591" y="496"/>
                    <a:pt x="876" y="338"/>
                    <a:pt x="120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9" name="Google Shape;1979;p12"/>
            <p:cNvSpPr/>
            <p:nvPr/>
          </p:nvSpPr>
          <p:spPr>
            <a:xfrm>
              <a:off x="3264575" y="4718375"/>
              <a:ext cx="9250" cy="31650"/>
            </a:xfrm>
            <a:custGeom>
              <a:avLst/>
              <a:gdLst/>
              <a:ahLst/>
              <a:cxnLst/>
              <a:rect l="l" t="t" r="r" b="b"/>
              <a:pathLst>
                <a:path w="370" h="1266" extrusionOk="0">
                  <a:moveTo>
                    <a:pt x="0" y="0"/>
                  </a:moveTo>
                  <a:lnTo>
                    <a:pt x="0" y="0"/>
                  </a:lnTo>
                  <a:cubicBezTo>
                    <a:pt x="63" y="391"/>
                    <a:pt x="138" y="770"/>
                    <a:pt x="211" y="1160"/>
                  </a:cubicBezTo>
                  <a:cubicBezTo>
                    <a:pt x="211" y="1181"/>
                    <a:pt x="264" y="1202"/>
                    <a:pt x="359" y="1266"/>
                  </a:cubicBezTo>
                  <a:cubicBezTo>
                    <a:pt x="370" y="591"/>
                    <a:pt x="317" y="443"/>
                    <a:pt x="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0" name="Google Shape;1980;p12"/>
            <p:cNvSpPr/>
            <p:nvPr/>
          </p:nvSpPr>
          <p:spPr>
            <a:xfrm>
              <a:off x="2946575" y="5165825"/>
              <a:ext cx="7950" cy="37175"/>
            </a:xfrm>
            <a:custGeom>
              <a:avLst/>
              <a:gdLst/>
              <a:ahLst/>
              <a:cxnLst/>
              <a:rect l="l" t="t" r="r" b="b"/>
              <a:pathLst>
                <a:path w="318" h="1487" extrusionOk="0">
                  <a:moveTo>
                    <a:pt x="181" y="0"/>
                  </a:moveTo>
                  <a:cubicBezTo>
                    <a:pt x="1" y="675"/>
                    <a:pt x="1" y="917"/>
                    <a:pt x="159" y="1487"/>
                  </a:cubicBezTo>
                  <a:cubicBezTo>
                    <a:pt x="317" y="1002"/>
                    <a:pt x="233" y="570"/>
                    <a:pt x="286" y="148"/>
                  </a:cubicBezTo>
                  <a:cubicBezTo>
                    <a:pt x="286" y="106"/>
                    <a:pt x="223" y="64"/>
                    <a:pt x="18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1" name="Google Shape;1981;p12"/>
            <p:cNvSpPr/>
            <p:nvPr/>
          </p:nvSpPr>
          <p:spPr>
            <a:xfrm>
              <a:off x="3196275" y="4701525"/>
              <a:ext cx="10250" cy="28750"/>
            </a:xfrm>
            <a:custGeom>
              <a:avLst/>
              <a:gdLst/>
              <a:ahLst/>
              <a:cxnLst/>
              <a:rect l="l" t="t" r="r" b="b"/>
              <a:pathLst>
                <a:path w="410" h="1150" extrusionOk="0">
                  <a:moveTo>
                    <a:pt x="284" y="1"/>
                  </a:moveTo>
                  <a:cubicBezTo>
                    <a:pt x="263" y="1"/>
                    <a:pt x="239" y="4"/>
                    <a:pt x="212" y="10"/>
                  </a:cubicBezTo>
                  <a:cubicBezTo>
                    <a:pt x="128" y="369"/>
                    <a:pt x="1" y="737"/>
                    <a:pt x="22" y="1149"/>
                  </a:cubicBezTo>
                  <a:cubicBezTo>
                    <a:pt x="264" y="854"/>
                    <a:pt x="349" y="495"/>
                    <a:pt x="402" y="137"/>
                  </a:cubicBezTo>
                  <a:cubicBezTo>
                    <a:pt x="410" y="52"/>
                    <a:pt x="371" y="1"/>
                    <a:pt x="28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2" name="Google Shape;1982;p12"/>
            <p:cNvSpPr/>
            <p:nvPr/>
          </p:nvSpPr>
          <p:spPr>
            <a:xfrm>
              <a:off x="3138275" y="4875250"/>
              <a:ext cx="14800" cy="23475"/>
            </a:xfrm>
            <a:custGeom>
              <a:avLst/>
              <a:gdLst/>
              <a:ahLst/>
              <a:cxnLst/>
              <a:rect l="l" t="t" r="r" b="b"/>
              <a:pathLst>
                <a:path w="592" h="939" extrusionOk="0">
                  <a:moveTo>
                    <a:pt x="580" y="1"/>
                  </a:moveTo>
                  <a:lnTo>
                    <a:pt x="580" y="1"/>
                  </a:lnTo>
                  <a:cubicBezTo>
                    <a:pt x="296" y="264"/>
                    <a:pt x="243" y="634"/>
                    <a:pt x="1" y="939"/>
                  </a:cubicBezTo>
                  <a:cubicBezTo>
                    <a:pt x="454" y="770"/>
                    <a:pt x="591" y="528"/>
                    <a:pt x="58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3" name="Google Shape;1983;p12"/>
            <p:cNvSpPr/>
            <p:nvPr/>
          </p:nvSpPr>
          <p:spPr>
            <a:xfrm>
              <a:off x="3522700" y="4943275"/>
              <a:ext cx="14800" cy="24825"/>
            </a:xfrm>
            <a:custGeom>
              <a:avLst/>
              <a:gdLst/>
              <a:ahLst/>
              <a:cxnLst/>
              <a:rect l="l" t="t" r="r" b="b"/>
              <a:pathLst>
                <a:path w="592" h="993" extrusionOk="0">
                  <a:moveTo>
                    <a:pt x="1" y="1"/>
                  </a:moveTo>
                  <a:cubicBezTo>
                    <a:pt x="170" y="623"/>
                    <a:pt x="222" y="718"/>
                    <a:pt x="591" y="992"/>
                  </a:cubicBezTo>
                  <a:cubicBezTo>
                    <a:pt x="538" y="770"/>
                    <a:pt x="496" y="580"/>
                    <a:pt x="444" y="402"/>
                  </a:cubicBezTo>
                  <a:lnTo>
                    <a:pt x="444" y="402"/>
                  </a:lnTo>
                  <a:lnTo>
                    <a:pt x="465" y="412"/>
                  </a:lnTo>
                  <a:cubicBezTo>
                    <a:pt x="327" y="296"/>
                    <a:pt x="191" y="170"/>
                    <a:pt x="1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4" name="Google Shape;1984;p12"/>
            <p:cNvSpPr/>
            <p:nvPr/>
          </p:nvSpPr>
          <p:spPr>
            <a:xfrm>
              <a:off x="3378475" y="4912175"/>
              <a:ext cx="20050" cy="19250"/>
            </a:xfrm>
            <a:custGeom>
              <a:avLst/>
              <a:gdLst/>
              <a:ahLst/>
              <a:cxnLst/>
              <a:rect l="l" t="t" r="r" b="b"/>
              <a:pathLst>
                <a:path w="802" h="770" extrusionOk="0">
                  <a:moveTo>
                    <a:pt x="0" y="0"/>
                  </a:moveTo>
                  <a:lnTo>
                    <a:pt x="0" y="0"/>
                  </a:lnTo>
                  <a:cubicBezTo>
                    <a:pt x="106" y="127"/>
                    <a:pt x="180" y="232"/>
                    <a:pt x="264" y="327"/>
                  </a:cubicBezTo>
                  <a:cubicBezTo>
                    <a:pt x="394" y="467"/>
                    <a:pt x="515" y="607"/>
                    <a:pt x="645" y="748"/>
                  </a:cubicBezTo>
                  <a:lnTo>
                    <a:pt x="645" y="748"/>
                  </a:lnTo>
                  <a:cubicBezTo>
                    <a:pt x="697" y="685"/>
                    <a:pt x="750" y="633"/>
                    <a:pt x="802" y="570"/>
                  </a:cubicBezTo>
                  <a:cubicBezTo>
                    <a:pt x="328" y="53"/>
                    <a:pt x="328" y="53"/>
                    <a:pt x="0" y="0"/>
                  </a:cubicBezTo>
                  <a:close/>
                  <a:moveTo>
                    <a:pt x="645" y="748"/>
                  </a:moveTo>
                  <a:cubicBezTo>
                    <a:pt x="645" y="748"/>
                    <a:pt x="644" y="748"/>
                    <a:pt x="644" y="749"/>
                  </a:cubicBezTo>
                  <a:lnTo>
                    <a:pt x="665" y="770"/>
                  </a:lnTo>
                  <a:cubicBezTo>
                    <a:pt x="658" y="762"/>
                    <a:pt x="652" y="755"/>
                    <a:pt x="645" y="748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5" name="Google Shape;1985;p12"/>
            <p:cNvSpPr/>
            <p:nvPr/>
          </p:nvSpPr>
          <p:spPr>
            <a:xfrm>
              <a:off x="3245575" y="4643475"/>
              <a:ext cx="9000" cy="17425"/>
            </a:xfrm>
            <a:custGeom>
              <a:avLst/>
              <a:gdLst/>
              <a:ahLst/>
              <a:cxnLst/>
              <a:rect l="l" t="t" r="r" b="b"/>
              <a:pathLst>
                <a:path w="360" h="697" extrusionOk="0">
                  <a:moveTo>
                    <a:pt x="1" y="1"/>
                  </a:moveTo>
                  <a:lnTo>
                    <a:pt x="1" y="1"/>
                  </a:lnTo>
                  <a:cubicBezTo>
                    <a:pt x="33" y="423"/>
                    <a:pt x="43" y="444"/>
                    <a:pt x="359" y="697"/>
                  </a:cubicBezTo>
                  <a:cubicBezTo>
                    <a:pt x="254" y="296"/>
                    <a:pt x="254" y="296"/>
                    <a:pt x="1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6" name="Google Shape;1986;p12"/>
            <p:cNvSpPr/>
            <p:nvPr/>
          </p:nvSpPr>
          <p:spPr>
            <a:xfrm>
              <a:off x="3546150" y="4349750"/>
              <a:ext cx="9800" cy="22450"/>
            </a:xfrm>
            <a:custGeom>
              <a:avLst/>
              <a:gdLst/>
              <a:ahLst/>
              <a:cxnLst/>
              <a:rect l="l" t="t" r="r" b="b"/>
              <a:pathLst>
                <a:path w="392" h="898" extrusionOk="0">
                  <a:moveTo>
                    <a:pt x="317" y="1"/>
                  </a:moveTo>
                  <a:lnTo>
                    <a:pt x="317" y="1"/>
                  </a:lnTo>
                  <a:cubicBezTo>
                    <a:pt x="12" y="476"/>
                    <a:pt x="1" y="518"/>
                    <a:pt x="64" y="898"/>
                  </a:cubicBezTo>
                  <a:cubicBezTo>
                    <a:pt x="392" y="296"/>
                    <a:pt x="392" y="296"/>
                    <a:pt x="31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7" name="Google Shape;1987;p12"/>
            <p:cNvSpPr/>
            <p:nvPr/>
          </p:nvSpPr>
          <p:spPr>
            <a:xfrm>
              <a:off x="3249275" y="4613700"/>
              <a:ext cx="16375" cy="22425"/>
            </a:xfrm>
            <a:custGeom>
              <a:avLst/>
              <a:gdLst/>
              <a:ahLst/>
              <a:cxnLst/>
              <a:rect l="l" t="t" r="r" b="b"/>
              <a:pathLst>
                <a:path w="655" h="897" extrusionOk="0">
                  <a:moveTo>
                    <a:pt x="0" y="0"/>
                  </a:moveTo>
                  <a:lnTo>
                    <a:pt x="0" y="0"/>
                  </a:lnTo>
                  <a:cubicBezTo>
                    <a:pt x="180" y="359"/>
                    <a:pt x="370" y="622"/>
                    <a:pt x="654" y="896"/>
                  </a:cubicBezTo>
                  <a:cubicBezTo>
                    <a:pt x="570" y="411"/>
                    <a:pt x="443" y="243"/>
                    <a:pt x="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8" name="Google Shape;1988;p12"/>
            <p:cNvSpPr/>
            <p:nvPr/>
          </p:nvSpPr>
          <p:spPr>
            <a:xfrm>
              <a:off x="3494225" y="4895025"/>
              <a:ext cx="9000" cy="14525"/>
            </a:xfrm>
            <a:custGeom>
              <a:avLst/>
              <a:gdLst/>
              <a:ahLst/>
              <a:cxnLst/>
              <a:rect l="l" t="t" r="r" b="b"/>
              <a:pathLst>
                <a:path w="360" h="581" extrusionOk="0">
                  <a:moveTo>
                    <a:pt x="1" y="0"/>
                  </a:moveTo>
                  <a:lnTo>
                    <a:pt x="1" y="0"/>
                  </a:lnTo>
                  <a:cubicBezTo>
                    <a:pt x="74" y="370"/>
                    <a:pt x="74" y="370"/>
                    <a:pt x="359" y="581"/>
                  </a:cubicBezTo>
                  <a:cubicBezTo>
                    <a:pt x="306" y="359"/>
                    <a:pt x="264" y="117"/>
                    <a:pt x="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9" name="Google Shape;1989;p12"/>
            <p:cNvSpPr/>
            <p:nvPr/>
          </p:nvSpPr>
          <p:spPr>
            <a:xfrm>
              <a:off x="3057850" y="4973075"/>
              <a:ext cx="14550" cy="15575"/>
            </a:xfrm>
            <a:custGeom>
              <a:avLst/>
              <a:gdLst/>
              <a:ahLst/>
              <a:cxnLst/>
              <a:rect l="l" t="t" r="r" b="b"/>
              <a:pathLst>
                <a:path w="582" h="623" extrusionOk="0">
                  <a:moveTo>
                    <a:pt x="581" y="0"/>
                  </a:moveTo>
                  <a:lnTo>
                    <a:pt x="581" y="0"/>
                  </a:lnTo>
                  <a:cubicBezTo>
                    <a:pt x="96" y="222"/>
                    <a:pt x="75" y="253"/>
                    <a:pt x="1" y="623"/>
                  </a:cubicBezTo>
                  <a:cubicBezTo>
                    <a:pt x="275" y="496"/>
                    <a:pt x="422" y="285"/>
                    <a:pt x="58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0" name="Google Shape;1990;p12"/>
            <p:cNvSpPr/>
            <p:nvPr/>
          </p:nvSpPr>
          <p:spPr>
            <a:xfrm>
              <a:off x="3476825" y="4849675"/>
              <a:ext cx="7675" cy="14250"/>
            </a:xfrm>
            <a:custGeom>
              <a:avLst/>
              <a:gdLst/>
              <a:ahLst/>
              <a:cxnLst/>
              <a:rect l="l" t="t" r="r" b="b"/>
              <a:pathLst>
                <a:path w="307" h="570" extrusionOk="0">
                  <a:moveTo>
                    <a:pt x="74" y="0"/>
                  </a:moveTo>
                  <a:lnTo>
                    <a:pt x="74" y="0"/>
                  </a:lnTo>
                  <a:cubicBezTo>
                    <a:pt x="1" y="232"/>
                    <a:pt x="32" y="401"/>
                    <a:pt x="243" y="570"/>
                  </a:cubicBezTo>
                  <a:cubicBezTo>
                    <a:pt x="275" y="328"/>
                    <a:pt x="306" y="148"/>
                    <a:pt x="7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1" name="Google Shape;1991;p12"/>
            <p:cNvSpPr/>
            <p:nvPr/>
          </p:nvSpPr>
          <p:spPr>
            <a:xfrm>
              <a:off x="3339975" y="5064300"/>
              <a:ext cx="75175" cy="140475"/>
            </a:xfrm>
            <a:custGeom>
              <a:avLst/>
              <a:gdLst/>
              <a:ahLst/>
              <a:cxnLst/>
              <a:rect l="l" t="t" r="r" b="b"/>
              <a:pathLst>
                <a:path w="3007" h="5619" extrusionOk="0">
                  <a:moveTo>
                    <a:pt x="117" y="0"/>
                  </a:moveTo>
                  <a:cubicBezTo>
                    <a:pt x="75" y="11"/>
                    <a:pt x="33" y="21"/>
                    <a:pt x="0" y="32"/>
                  </a:cubicBezTo>
                  <a:cubicBezTo>
                    <a:pt x="22" y="127"/>
                    <a:pt x="43" y="222"/>
                    <a:pt x="85" y="317"/>
                  </a:cubicBezTo>
                  <a:cubicBezTo>
                    <a:pt x="370" y="918"/>
                    <a:pt x="654" y="1519"/>
                    <a:pt x="961" y="2110"/>
                  </a:cubicBezTo>
                  <a:cubicBezTo>
                    <a:pt x="1561" y="3249"/>
                    <a:pt x="2173" y="4378"/>
                    <a:pt x="2775" y="5506"/>
                  </a:cubicBezTo>
                  <a:cubicBezTo>
                    <a:pt x="2803" y="5562"/>
                    <a:pt x="2831" y="5618"/>
                    <a:pt x="2890" y="5618"/>
                  </a:cubicBezTo>
                  <a:cubicBezTo>
                    <a:pt x="2920" y="5618"/>
                    <a:pt x="2957" y="5604"/>
                    <a:pt x="3007" y="5569"/>
                  </a:cubicBezTo>
                  <a:cubicBezTo>
                    <a:pt x="2047" y="3713"/>
                    <a:pt x="1087" y="1857"/>
                    <a:pt x="117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2" name="Google Shape;1992;p12"/>
            <p:cNvSpPr/>
            <p:nvPr/>
          </p:nvSpPr>
          <p:spPr>
            <a:xfrm>
              <a:off x="3566475" y="4907450"/>
              <a:ext cx="104175" cy="79175"/>
            </a:xfrm>
            <a:custGeom>
              <a:avLst/>
              <a:gdLst/>
              <a:ahLst/>
              <a:cxnLst/>
              <a:rect l="l" t="t" r="r" b="b"/>
              <a:pathLst>
                <a:path w="4167" h="3167" extrusionOk="0">
                  <a:moveTo>
                    <a:pt x="130" y="0"/>
                  </a:moveTo>
                  <a:cubicBezTo>
                    <a:pt x="100" y="0"/>
                    <a:pt x="68" y="6"/>
                    <a:pt x="32" y="21"/>
                  </a:cubicBezTo>
                  <a:cubicBezTo>
                    <a:pt x="1" y="157"/>
                    <a:pt x="95" y="221"/>
                    <a:pt x="179" y="284"/>
                  </a:cubicBezTo>
                  <a:lnTo>
                    <a:pt x="3154" y="2625"/>
                  </a:lnTo>
                  <a:cubicBezTo>
                    <a:pt x="3397" y="2815"/>
                    <a:pt x="3660" y="2984"/>
                    <a:pt x="3913" y="3152"/>
                  </a:cubicBezTo>
                  <a:cubicBezTo>
                    <a:pt x="3926" y="3163"/>
                    <a:pt x="3943" y="3166"/>
                    <a:pt x="3964" y="3166"/>
                  </a:cubicBezTo>
                  <a:cubicBezTo>
                    <a:pt x="4009" y="3166"/>
                    <a:pt x="4073" y="3149"/>
                    <a:pt x="4166" y="3142"/>
                  </a:cubicBezTo>
                  <a:cubicBezTo>
                    <a:pt x="4039" y="3016"/>
                    <a:pt x="3976" y="2931"/>
                    <a:pt x="3892" y="2868"/>
                  </a:cubicBezTo>
                  <a:cubicBezTo>
                    <a:pt x="2679" y="2056"/>
                    <a:pt x="1583" y="1085"/>
                    <a:pt x="433" y="189"/>
                  </a:cubicBezTo>
                  <a:cubicBezTo>
                    <a:pt x="339" y="112"/>
                    <a:pt x="258" y="0"/>
                    <a:pt x="13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3" name="Google Shape;1993;p12"/>
            <p:cNvSpPr/>
            <p:nvPr/>
          </p:nvSpPr>
          <p:spPr>
            <a:xfrm>
              <a:off x="3483400" y="5295400"/>
              <a:ext cx="68850" cy="105100"/>
            </a:xfrm>
            <a:custGeom>
              <a:avLst/>
              <a:gdLst/>
              <a:ahLst/>
              <a:cxnLst/>
              <a:rect l="l" t="t" r="r" b="b"/>
              <a:pathLst>
                <a:path w="2754" h="4204" extrusionOk="0">
                  <a:moveTo>
                    <a:pt x="76" y="0"/>
                  </a:moveTo>
                  <a:cubicBezTo>
                    <a:pt x="55" y="0"/>
                    <a:pt x="31" y="8"/>
                    <a:pt x="1" y="27"/>
                  </a:cubicBezTo>
                  <a:cubicBezTo>
                    <a:pt x="223" y="639"/>
                    <a:pt x="1077" y="2062"/>
                    <a:pt x="2363" y="3909"/>
                  </a:cubicBezTo>
                  <a:cubicBezTo>
                    <a:pt x="2438" y="4024"/>
                    <a:pt x="2469" y="4204"/>
                    <a:pt x="2670" y="4204"/>
                  </a:cubicBezTo>
                  <a:cubicBezTo>
                    <a:pt x="2754" y="4087"/>
                    <a:pt x="2670" y="3993"/>
                    <a:pt x="2606" y="3909"/>
                  </a:cubicBezTo>
                  <a:cubicBezTo>
                    <a:pt x="1805" y="2643"/>
                    <a:pt x="1003" y="1377"/>
                    <a:pt x="191" y="112"/>
                  </a:cubicBezTo>
                  <a:cubicBezTo>
                    <a:pt x="159" y="65"/>
                    <a:pt x="134" y="0"/>
                    <a:pt x="7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4" name="Google Shape;1994;p12"/>
            <p:cNvSpPr/>
            <p:nvPr/>
          </p:nvSpPr>
          <p:spPr>
            <a:xfrm>
              <a:off x="3530625" y="4748700"/>
              <a:ext cx="93075" cy="45900"/>
            </a:xfrm>
            <a:custGeom>
              <a:avLst/>
              <a:gdLst/>
              <a:ahLst/>
              <a:cxnLst/>
              <a:rect l="l" t="t" r="r" b="b"/>
              <a:pathLst>
                <a:path w="3723" h="1836" extrusionOk="0">
                  <a:moveTo>
                    <a:pt x="0" y="0"/>
                  </a:moveTo>
                  <a:lnTo>
                    <a:pt x="0" y="0"/>
                  </a:lnTo>
                  <a:cubicBezTo>
                    <a:pt x="369" y="264"/>
                    <a:pt x="802" y="401"/>
                    <a:pt x="1202" y="612"/>
                  </a:cubicBezTo>
                  <a:cubicBezTo>
                    <a:pt x="1613" y="823"/>
                    <a:pt x="2014" y="1044"/>
                    <a:pt x="2436" y="1245"/>
                  </a:cubicBezTo>
                  <a:cubicBezTo>
                    <a:pt x="2837" y="1424"/>
                    <a:pt x="3195" y="1709"/>
                    <a:pt x="3723" y="1835"/>
                  </a:cubicBezTo>
                  <a:cubicBezTo>
                    <a:pt x="3006" y="1192"/>
                    <a:pt x="981" y="169"/>
                    <a:pt x="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5" name="Google Shape;1995;p12"/>
            <p:cNvSpPr/>
            <p:nvPr/>
          </p:nvSpPr>
          <p:spPr>
            <a:xfrm>
              <a:off x="3338675" y="5116250"/>
              <a:ext cx="47200" cy="87275"/>
            </a:xfrm>
            <a:custGeom>
              <a:avLst/>
              <a:gdLst/>
              <a:ahLst/>
              <a:cxnLst/>
              <a:rect l="l" t="t" r="r" b="b"/>
              <a:pathLst>
                <a:path w="1888" h="3491" extrusionOk="0">
                  <a:moveTo>
                    <a:pt x="85" y="0"/>
                  </a:moveTo>
                  <a:cubicBezTo>
                    <a:pt x="21" y="148"/>
                    <a:pt x="0" y="169"/>
                    <a:pt x="0" y="179"/>
                  </a:cubicBezTo>
                  <a:cubicBezTo>
                    <a:pt x="549" y="1266"/>
                    <a:pt x="1097" y="2342"/>
                    <a:pt x="1656" y="3418"/>
                  </a:cubicBezTo>
                  <a:cubicBezTo>
                    <a:pt x="1677" y="3449"/>
                    <a:pt x="1761" y="3449"/>
                    <a:pt x="1888" y="3491"/>
                  </a:cubicBezTo>
                  <a:cubicBezTo>
                    <a:pt x="1561" y="2743"/>
                    <a:pt x="1202" y="2099"/>
                    <a:pt x="865" y="1435"/>
                  </a:cubicBezTo>
                  <a:cubicBezTo>
                    <a:pt x="633" y="971"/>
                    <a:pt x="380" y="517"/>
                    <a:pt x="85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6" name="Google Shape;1996;p12"/>
            <p:cNvSpPr/>
            <p:nvPr/>
          </p:nvSpPr>
          <p:spPr>
            <a:xfrm>
              <a:off x="3249800" y="4929300"/>
              <a:ext cx="44325" cy="85725"/>
            </a:xfrm>
            <a:custGeom>
              <a:avLst/>
              <a:gdLst/>
              <a:ahLst/>
              <a:cxnLst/>
              <a:rect l="l" t="t" r="r" b="b"/>
              <a:pathLst>
                <a:path w="1773" h="3429" extrusionOk="0">
                  <a:moveTo>
                    <a:pt x="64" y="0"/>
                  </a:moveTo>
                  <a:cubicBezTo>
                    <a:pt x="43" y="32"/>
                    <a:pt x="1" y="75"/>
                    <a:pt x="11" y="96"/>
                  </a:cubicBezTo>
                  <a:cubicBezTo>
                    <a:pt x="549" y="1203"/>
                    <a:pt x="1087" y="2311"/>
                    <a:pt x="1636" y="3418"/>
                  </a:cubicBezTo>
                  <a:cubicBezTo>
                    <a:pt x="1646" y="3429"/>
                    <a:pt x="1699" y="3429"/>
                    <a:pt x="1751" y="3429"/>
                  </a:cubicBezTo>
                  <a:cubicBezTo>
                    <a:pt x="1751" y="3365"/>
                    <a:pt x="1772" y="3291"/>
                    <a:pt x="1741" y="3239"/>
                  </a:cubicBezTo>
                  <a:cubicBezTo>
                    <a:pt x="1224" y="2173"/>
                    <a:pt x="697" y="1097"/>
                    <a:pt x="180" y="32"/>
                  </a:cubicBezTo>
                  <a:cubicBezTo>
                    <a:pt x="159" y="11"/>
                    <a:pt x="106" y="11"/>
                    <a:pt x="6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7" name="Google Shape;1997;p12"/>
            <p:cNvSpPr/>
            <p:nvPr/>
          </p:nvSpPr>
          <p:spPr>
            <a:xfrm>
              <a:off x="3516375" y="5083025"/>
              <a:ext cx="60150" cy="77025"/>
            </a:xfrm>
            <a:custGeom>
              <a:avLst/>
              <a:gdLst/>
              <a:ahLst/>
              <a:cxnLst/>
              <a:rect l="l" t="t" r="r" b="b"/>
              <a:pathLst>
                <a:path w="2406" h="3081" extrusionOk="0">
                  <a:moveTo>
                    <a:pt x="32" y="1"/>
                  </a:moveTo>
                  <a:cubicBezTo>
                    <a:pt x="32" y="22"/>
                    <a:pt x="1" y="43"/>
                    <a:pt x="11" y="53"/>
                  </a:cubicBezTo>
                  <a:cubicBezTo>
                    <a:pt x="591" y="1044"/>
                    <a:pt x="1382" y="1888"/>
                    <a:pt x="2047" y="2806"/>
                  </a:cubicBezTo>
                  <a:cubicBezTo>
                    <a:pt x="2120" y="2911"/>
                    <a:pt x="2226" y="2996"/>
                    <a:pt x="2310" y="3080"/>
                  </a:cubicBezTo>
                  <a:lnTo>
                    <a:pt x="2405" y="3017"/>
                  </a:lnTo>
                  <a:cubicBezTo>
                    <a:pt x="2384" y="2964"/>
                    <a:pt x="2373" y="2890"/>
                    <a:pt x="2342" y="2848"/>
                  </a:cubicBezTo>
                  <a:lnTo>
                    <a:pt x="158" y="32"/>
                  </a:lnTo>
                  <a:cubicBezTo>
                    <a:pt x="137" y="1"/>
                    <a:pt x="74" y="11"/>
                    <a:pt x="32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8" name="Google Shape;1998;p12"/>
            <p:cNvSpPr/>
            <p:nvPr/>
          </p:nvSpPr>
          <p:spPr>
            <a:xfrm>
              <a:off x="3416450" y="5109925"/>
              <a:ext cx="49050" cy="79125"/>
            </a:xfrm>
            <a:custGeom>
              <a:avLst/>
              <a:gdLst/>
              <a:ahLst/>
              <a:cxnLst/>
              <a:rect l="l" t="t" r="r" b="b"/>
              <a:pathLst>
                <a:path w="1962" h="3165" extrusionOk="0">
                  <a:moveTo>
                    <a:pt x="32" y="0"/>
                  </a:moveTo>
                  <a:lnTo>
                    <a:pt x="32" y="0"/>
                  </a:lnTo>
                  <a:cubicBezTo>
                    <a:pt x="0" y="348"/>
                    <a:pt x="169" y="601"/>
                    <a:pt x="316" y="854"/>
                  </a:cubicBezTo>
                  <a:cubicBezTo>
                    <a:pt x="813" y="1730"/>
                    <a:pt x="1614" y="2879"/>
                    <a:pt x="1920" y="3164"/>
                  </a:cubicBezTo>
                  <a:cubicBezTo>
                    <a:pt x="1941" y="3153"/>
                    <a:pt x="1962" y="3132"/>
                    <a:pt x="1962" y="3122"/>
                  </a:cubicBezTo>
                  <a:cubicBezTo>
                    <a:pt x="1466" y="2110"/>
                    <a:pt x="738" y="1245"/>
                    <a:pt x="211" y="253"/>
                  </a:cubicBezTo>
                  <a:cubicBezTo>
                    <a:pt x="169" y="169"/>
                    <a:pt x="95" y="85"/>
                    <a:pt x="32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9" name="Google Shape;1999;p12"/>
            <p:cNvSpPr/>
            <p:nvPr/>
          </p:nvSpPr>
          <p:spPr>
            <a:xfrm>
              <a:off x="3214225" y="5039500"/>
              <a:ext cx="41675" cy="81000"/>
            </a:xfrm>
            <a:custGeom>
              <a:avLst/>
              <a:gdLst/>
              <a:ahLst/>
              <a:cxnLst/>
              <a:rect l="l" t="t" r="r" b="b"/>
              <a:pathLst>
                <a:path w="1667" h="3240" extrusionOk="0">
                  <a:moveTo>
                    <a:pt x="42" y="1"/>
                  </a:moveTo>
                  <a:cubicBezTo>
                    <a:pt x="21" y="85"/>
                    <a:pt x="0" y="106"/>
                    <a:pt x="10" y="127"/>
                  </a:cubicBezTo>
                  <a:cubicBezTo>
                    <a:pt x="31" y="191"/>
                    <a:pt x="52" y="254"/>
                    <a:pt x="85" y="307"/>
                  </a:cubicBezTo>
                  <a:cubicBezTo>
                    <a:pt x="538" y="961"/>
                    <a:pt x="907" y="1657"/>
                    <a:pt x="1160" y="2417"/>
                  </a:cubicBezTo>
                  <a:cubicBezTo>
                    <a:pt x="1245" y="2659"/>
                    <a:pt x="1381" y="2891"/>
                    <a:pt x="1508" y="3123"/>
                  </a:cubicBezTo>
                  <a:cubicBezTo>
                    <a:pt x="1529" y="3165"/>
                    <a:pt x="1592" y="3197"/>
                    <a:pt x="1667" y="3239"/>
                  </a:cubicBezTo>
                  <a:cubicBezTo>
                    <a:pt x="1498" y="2279"/>
                    <a:pt x="633" y="549"/>
                    <a:pt x="42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0" name="Google Shape;2000;p12"/>
            <p:cNvSpPr/>
            <p:nvPr/>
          </p:nvSpPr>
          <p:spPr>
            <a:xfrm>
              <a:off x="3705700" y="5243875"/>
              <a:ext cx="43775" cy="58800"/>
            </a:xfrm>
            <a:custGeom>
              <a:avLst/>
              <a:gdLst/>
              <a:ahLst/>
              <a:cxnLst/>
              <a:rect l="l" t="t" r="r" b="b"/>
              <a:pathLst>
                <a:path w="1751" h="2352" extrusionOk="0">
                  <a:moveTo>
                    <a:pt x="0" y="0"/>
                  </a:moveTo>
                  <a:lnTo>
                    <a:pt x="0" y="0"/>
                  </a:lnTo>
                  <a:cubicBezTo>
                    <a:pt x="211" y="538"/>
                    <a:pt x="654" y="1181"/>
                    <a:pt x="1508" y="2194"/>
                  </a:cubicBezTo>
                  <a:cubicBezTo>
                    <a:pt x="1561" y="2246"/>
                    <a:pt x="1634" y="2278"/>
                    <a:pt x="1751" y="2352"/>
                  </a:cubicBezTo>
                  <a:cubicBezTo>
                    <a:pt x="1571" y="1888"/>
                    <a:pt x="685" y="696"/>
                    <a:pt x="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1" name="Google Shape;2001;p12"/>
            <p:cNvSpPr/>
            <p:nvPr/>
          </p:nvSpPr>
          <p:spPr>
            <a:xfrm>
              <a:off x="3598650" y="4911325"/>
              <a:ext cx="45625" cy="30650"/>
            </a:xfrm>
            <a:custGeom>
              <a:avLst/>
              <a:gdLst/>
              <a:ahLst/>
              <a:cxnLst/>
              <a:rect l="l" t="t" r="r" b="b"/>
              <a:pathLst>
                <a:path w="1825" h="1226" extrusionOk="0">
                  <a:moveTo>
                    <a:pt x="81" y="1"/>
                  </a:moveTo>
                  <a:cubicBezTo>
                    <a:pt x="66" y="1"/>
                    <a:pt x="29" y="46"/>
                    <a:pt x="0" y="66"/>
                  </a:cubicBezTo>
                  <a:cubicBezTo>
                    <a:pt x="474" y="593"/>
                    <a:pt x="1255" y="1089"/>
                    <a:pt x="1824" y="1226"/>
                  </a:cubicBezTo>
                  <a:cubicBezTo>
                    <a:pt x="1456" y="857"/>
                    <a:pt x="474" y="161"/>
                    <a:pt x="85" y="2"/>
                  </a:cubicBezTo>
                  <a:cubicBezTo>
                    <a:pt x="84" y="1"/>
                    <a:pt x="82" y="1"/>
                    <a:pt x="81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2" name="Google Shape;2002;p12"/>
            <p:cNvSpPr/>
            <p:nvPr/>
          </p:nvSpPr>
          <p:spPr>
            <a:xfrm>
              <a:off x="3190200" y="4931400"/>
              <a:ext cx="10575" cy="64125"/>
            </a:xfrm>
            <a:custGeom>
              <a:avLst/>
              <a:gdLst/>
              <a:ahLst/>
              <a:cxnLst/>
              <a:rect l="l" t="t" r="r" b="b"/>
              <a:pathLst>
                <a:path w="423" h="2565" extrusionOk="0">
                  <a:moveTo>
                    <a:pt x="128" y="1"/>
                  </a:moveTo>
                  <a:cubicBezTo>
                    <a:pt x="64" y="117"/>
                    <a:pt x="1" y="170"/>
                    <a:pt x="1" y="223"/>
                  </a:cubicBezTo>
                  <a:cubicBezTo>
                    <a:pt x="22" y="1425"/>
                    <a:pt x="106" y="2131"/>
                    <a:pt x="307" y="2564"/>
                  </a:cubicBezTo>
                  <a:cubicBezTo>
                    <a:pt x="423" y="1773"/>
                    <a:pt x="191" y="1066"/>
                    <a:pt x="233" y="349"/>
                  </a:cubicBezTo>
                  <a:cubicBezTo>
                    <a:pt x="233" y="254"/>
                    <a:pt x="181" y="159"/>
                    <a:pt x="12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3" name="Google Shape;2003;p12"/>
            <p:cNvSpPr/>
            <p:nvPr/>
          </p:nvSpPr>
          <p:spPr>
            <a:xfrm>
              <a:off x="3221600" y="4825675"/>
              <a:ext cx="6350" cy="58300"/>
            </a:xfrm>
            <a:custGeom>
              <a:avLst/>
              <a:gdLst/>
              <a:ahLst/>
              <a:cxnLst/>
              <a:rect l="l" t="t" r="r" b="b"/>
              <a:pathLst>
                <a:path w="254" h="2332" extrusionOk="0">
                  <a:moveTo>
                    <a:pt x="169" y="1"/>
                  </a:moveTo>
                  <a:cubicBezTo>
                    <a:pt x="74" y="106"/>
                    <a:pt x="0" y="149"/>
                    <a:pt x="0" y="191"/>
                  </a:cubicBezTo>
                  <a:cubicBezTo>
                    <a:pt x="0" y="855"/>
                    <a:pt x="0" y="1509"/>
                    <a:pt x="11" y="2163"/>
                  </a:cubicBezTo>
                  <a:cubicBezTo>
                    <a:pt x="11" y="2205"/>
                    <a:pt x="74" y="2237"/>
                    <a:pt x="169" y="2331"/>
                  </a:cubicBezTo>
                  <a:cubicBezTo>
                    <a:pt x="243" y="1530"/>
                    <a:pt x="254" y="792"/>
                    <a:pt x="16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4" name="Google Shape;2004;p12"/>
            <p:cNvSpPr/>
            <p:nvPr/>
          </p:nvSpPr>
          <p:spPr>
            <a:xfrm>
              <a:off x="3518500" y="5111750"/>
              <a:ext cx="32175" cy="48300"/>
            </a:xfrm>
            <a:custGeom>
              <a:avLst/>
              <a:gdLst/>
              <a:ahLst/>
              <a:cxnLst/>
              <a:rect l="l" t="t" r="r" b="b"/>
              <a:pathLst>
                <a:path w="1287" h="1932" extrusionOk="0">
                  <a:moveTo>
                    <a:pt x="0" y="1"/>
                  </a:moveTo>
                  <a:lnTo>
                    <a:pt x="0" y="1"/>
                  </a:lnTo>
                  <a:cubicBezTo>
                    <a:pt x="305" y="781"/>
                    <a:pt x="917" y="1667"/>
                    <a:pt x="1287" y="1931"/>
                  </a:cubicBezTo>
                  <a:cubicBezTo>
                    <a:pt x="1160" y="1552"/>
                    <a:pt x="516" y="560"/>
                    <a:pt x="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5" name="Google Shape;2005;p12"/>
            <p:cNvSpPr/>
            <p:nvPr/>
          </p:nvSpPr>
          <p:spPr>
            <a:xfrm>
              <a:off x="3651375" y="4817200"/>
              <a:ext cx="40625" cy="35925"/>
            </a:xfrm>
            <a:custGeom>
              <a:avLst/>
              <a:gdLst/>
              <a:ahLst/>
              <a:cxnLst/>
              <a:rect l="l" t="t" r="r" b="b"/>
              <a:pathLst>
                <a:path w="1625" h="1437" extrusionOk="0">
                  <a:moveTo>
                    <a:pt x="108" y="1"/>
                  </a:moveTo>
                  <a:cubicBezTo>
                    <a:pt x="84" y="1"/>
                    <a:pt x="39" y="36"/>
                    <a:pt x="11" y="55"/>
                  </a:cubicBezTo>
                  <a:cubicBezTo>
                    <a:pt x="11" y="76"/>
                    <a:pt x="1" y="97"/>
                    <a:pt x="11" y="108"/>
                  </a:cubicBezTo>
                  <a:lnTo>
                    <a:pt x="1529" y="1437"/>
                  </a:lnTo>
                  <a:cubicBezTo>
                    <a:pt x="1561" y="1416"/>
                    <a:pt x="1593" y="1405"/>
                    <a:pt x="1625" y="1395"/>
                  </a:cubicBezTo>
                  <a:cubicBezTo>
                    <a:pt x="1583" y="1299"/>
                    <a:pt x="1540" y="1205"/>
                    <a:pt x="1477" y="1131"/>
                  </a:cubicBezTo>
                  <a:cubicBezTo>
                    <a:pt x="1086" y="688"/>
                    <a:pt x="580" y="371"/>
                    <a:pt x="116" y="2"/>
                  </a:cubicBezTo>
                  <a:cubicBezTo>
                    <a:pt x="114" y="1"/>
                    <a:pt x="111" y="1"/>
                    <a:pt x="10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6" name="Google Shape;2006;p12"/>
            <p:cNvSpPr/>
            <p:nvPr/>
          </p:nvSpPr>
          <p:spPr>
            <a:xfrm>
              <a:off x="3266675" y="5156575"/>
              <a:ext cx="18750" cy="51200"/>
            </a:xfrm>
            <a:custGeom>
              <a:avLst/>
              <a:gdLst/>
              <a:ahLst/>
              <a:cxnLst/>
              <a:rect l="l" t="t" r="r" b="b"/>
              <a:pathLst>
                <a:path w="750" h="2048" extrusionOk="0">
                  <a:moveTo>
                    <a:pt x="22" y="1"/>
                  </a:moveTo>
                  <a:lnTo>
                    <a:pt x="22" y="1"/>
                  </a:lnTo>
                  <a:cubicBezTo>
                    <a:pt x="1" y="338"/>
                    <a:pt x="201" y="1119"/>
                    <a:pt x="486" y="1730"/>
                  </a:cubicBezTo>
                  <a:cubicBezTo>
                    <a:pt x="537" y="1844"/>
                    <a:pt x="528" y="2047"/>
                    <a:pt x="733" y="2047"/>
                  </a:cubicBezTo>
                  <a:cubicBezTo>
                    <a:pt x="739" y="2047"/>
                    <a:pt x="744" y="2047"/>
                    <a:pt x="750" y="2047"/>
                  </a:cubicBezTo>
                  <a:cubicBezTo>
                    <a:pt x="644" y="1467"/>
                    <a:pt x="233" y="317"/>
                    <a:pt x="22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7" name="Google Shape;2007;p12"/>
            <p:cNvSpPr/>
            <p:nvPr/>
          </p:nvSpPr>
          <p:spPr>
            <a:xfrm>
              <a:off x="3692500" y="5253600"/>
              <a:ext cx="27450" cy="41700"/>
            </a:xfrm>
            <a:custGeom>
              <a:avLst/>
              <a:gdLst/>
              <a:ahLst/>
              <a:cxnLst/>
              <a:rect l="l" t="t" r="r" b="b"/>
              <a:pathLst>
                <a:path w="1098" h="1668" extrusionOk="0">
                  <a:moveTo>
                    <a:pt x="85" y="1"/>
                  </a:moveTo>
                  <a:cubicBezTo>
                    <a:pt x="11" y="138"/>
                    <a:pt x="1" y="202"/>
                    <a:pt x="32" y="254"/>
                  </a:cubicBezTo>
                  <a:cubicBezTo>
                    <a:pt x="306" y="697"/>
                    <a:pt x="602" y="1140"/>
                    <a:pt x="887" y="1573"/>
                  </a:cubicBezTo>
                  <a:cubicBezTo>
                    <a:pt x="918" y="1625"/>
                    <a:pt x="992" y="1636"/>
                    <a:pt x="1055" y="1667"/>
                  </a:cubicBezTo>
                  <a:cubicBezTo>
                    <a:pt x="1066" y="1615"/>
                    <a:pt x="1098" y="1562"/>
                    <a:pt x="1077" y="1531"/>
                  </a:cubicBezTo>
                  <a:cubicBezTo>
                    <a:pt x="781" y="1077"/>
                    <a:pt x="486" y="613"/>
                    <a:pt x="191" y="160"/>
                  </a:cubicBezTo>
                  <a:cubicBezTo>
                    <a:pt x="148" y="106"/>
                    <a:pt x="116" y="54"/>
                    <a:pt x="85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8" name="Google Shape;2008;p12"/>
            <p:cNvSpPr/>
            <p:nvPr/>
          </p:nvSpPr>
          <p:spPr>
            <a:xfrm>
              <a:off x="3416175" y="5136550"/>
              <a:ext cx="24825" cy="37725"/>
            </a:xfrm>
            <a:custGeom>
              <a:avLst/>
              <a:gdLst/>
              <a:ahLst/>
              <a:cxnLst/>
              <a:rect l="l" t="t" r="r" b="b"/>
              <a:pathLst>
                <a:path w="993" h="1509" extrusionOk="0">
                  <a:moveTo>
                    <a:pt x="1" y="0"/>
                  </a:moveTo>
                  <a:lnTo>
                    <a:pt x="1" y="0"/>
                  </a:lnTo>
                  <a:cubicBezTo>
                    <a:pt x="11" y="63"/>
                    <a:pt x="11" y="138"/>
                    <a:pt x="43" y="180"/>
                  </a:cubicBezTo>
                  <a:cubicBezTo>
                    <a:pt x="306" y="612"/>
                    <a:pt x="570" y="1034"/>
                    <a:pt x="845" y="1467"/>
                  </a:cubicBezTo>
                  <a:cubicBezTo>
                    <a:pt x="866" y="1488"/>
                    <a:pt x="918" y="1498"/>
                    <a:pt x="960" y="1509"/>
                  </a:cubicBezTo>
                  <a:cubicBezTo>
                    <a:pt x="971" y="1467"/>
                    <a:pt x="992" y="1413"/>
                    <a:pt x="981" y="1382"/>
                  </a:cubicBezTo>
                  <a:cubicBezTo>
                    <a:pt x="707" y="928"/>
                    <a:pt x="433" y="485"/>
                    <a:pt x="149" y="42"/>
                  </a:cubicBezTo>
                  <a:cubicBezTo>
                    <a:pt x="138" y="11"/>
                    <a:pt x="74" y="11"/>
                    <a:pt x="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9" name="Google Shape;2009;p12"/>
            <p:cNvSpPr/>
            <p:nvPr/>
          </p:nvSpPr>
          <p:spPr>
            <a:xfrm>
              <a:off x="3590975" y="5328775"/>
              <a:ext cx="26400" cy="34025"/>
            </a:xfrm>
            <a:custGeom>
              <a:avLst/>
              <a:gdLst/>
              <a:ahLst/>
              <a:cxnLst/>
              <a:rect l="l" t="t" r="r" b="b"/>
              <a:pathLst>
                <a:path w="1056" h="1361" extrusionOk="0">
                  <a:moveTo>
                    <a:pt x="1" y="0"/>
                  </a:moveTo>
                  <a:lnTo>
                    <a:pt x="1" y="0"/>
                  </a:lnTo>
                  <a:cubicBezTo>
                    <a:pt x="360" y="749"/>
                    <a:pt x="729" y="1213"/>
                    <a:pt x="1056" y="1360"/>
                  </a:cubicBezTo>
                  <a:cubicBezTo>
                    <a:pt x="877" y="928"/>
                    <a:pt x="549" y="495"/>
                    <a:pt x="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0" name="Google Shape;2010;p12"/>
            <p:cNvSpPr/>
            <p:nvPr/>
          </p:nvSpPr>
          <p:spPr>
            <a:xfrm>
              <a:off x="3407225" y="5148175"/>
              <a:ext cx="17425" cy="35325"/>
            </a:xfrm>
            <a:custGeom>
              <a:avLst/>
              <a:gdLst/>
              <a:ahLst/>
              <a:cxnLst/>
              <a:rect l="l" t="t" r="r" b="b"/>
              <a:pathLst>
                <a:path w="697" h="1413" extrusionOk="0">
                  <a:moveTo>
                    <a:pt x="93" y="1"/>
                  </a:moveTo>
                  <a:cubicBezTo>
                    <a:pt x="70" y="1"/>
                    <a:pt x="35" y="10"/>
                    <a:pt x="0" y="10"/>
                  </a:cubicBezTo>
                  <a:cubicBezTo>
                    <a:pt x="10" y="84"/>
                    <a:pt x="10" y="147"/>
                    <a:pt x="32" y="200"/>
                  </a:cubicBezTo>
                  <a:cubicBezTo>
                    <a:pt x="242" y="611"/>
                    <a:pt x="464" y="1012"/>
                    <a:pt x="675" y="1412"/>
                  </a:cubicBezTo>
                  <a:cubicBezTo>
                    <a:pt x="696" y="980"/>
                    <a:pt x="507" y="559"/>
                    <a:pt x="116" y="10"/>
                  </a:cubicBezTo>
                  <a:cubicBezTo>
                    <a:pt x="113" y="3"/>
                    <a:pt x="104" y="1"/>
                    <a:pt x="9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1" name="Google Shape;2011;p12"/>
            <p:cNvSpPr/>
            <p:nvPr/>
          </p:nvSpPr>
          <p:spPr>
            <a:xfrm>
              <a:off x="3290675" y="5233050"/>
              <a:ext cx="18750" cy="34050"/>
            </a:xfrm>
            <a:custGeom>
              <a:avLst/>
              <a:gdLst/>
              <a:ahLst/>
              <a:cxnLst/>
              <a:rect l="l" t="t" r="r" b="b"/>
              <a:pathLst>
                <a:path w="750" h="1362" extrusionOk="0">
                  <a:moveTo>
                    <a:pt x="1" y="0"/>
                  </a:moveTo>
                  <a:cubicBezTo>
                    <a:pt x="158" y="644"/>
                    <a:pt x="348" y="992"/>
                    <a:pt x="749" y="1361"/>
                  </a:cubicBezTo>
                  <a:cubicBezTo>
                    <a:pt x="633" y="855"/>
                    <a:pt x="359" y="485"/>
                    <a:pt x="158" y="85"/>
                  </a:cubicBezTo>
                  <a:cubicBezTo>
                    <a:pt x="137" y="42"/>
                    <a:pt x="74" y="32"/>
                    <a:pt x="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2" name="Google Shape;2012;p12"/>
            <p:cNvSpPr/>
            <p:nvPr/>
          </p:nvSpPr>
          <p:spPr>
            <a:xfrm>
              <a:off x="3581500" y="5340100"/>
              <a:ext cx="20325" cy="28250"/>
            </a:xfrm>
            <a:custGeom>
              <a:avLst/>
              <a:gdLst/>
              <a:ahLst/>
              <a:cxnLst/>
              <a:rect l="l" t="t" r="r" b="b"/>
              <a:pathLst>
                <a:path w="813" h="1130" extrusionOk="0">
                  <a:moveTo>
                    <a:pt x="42" y="0"/>
                  </a:moveTo>
                  <a:cubicBezTo>
                    <a:pt x="0" y="169"/>
                    <a:pt x="106" y="296"/>
                    <a:pt x="180" y="422"/>
                  </a:cubicBezTo>
                  <a:cubicBezTo>
                    <a:pt x="328" y="654"/>
                    <a:pt x="506" y="876"/>
                    <a:pt x="675" y="1097"/>
                  </a:cubicBezTo>
                  <a:cubicBezTo>
                    <a:pt x="696" y="1129"/>
                    <a:pt x="749" y="1118"/>
                    <a:pt x="813" y="1129"/>
                  </a:cubicBezTo>
                  <a:cubicBezTo>
                    <a:pt x="802" y="1055"/>
                    <a:pt x="802" y="992"/>
                    <a:pt x="771" y="939"/>
                  </a:cubicBezTo>
                  <a:cubicBezTo>
                    <a:pt x="570" y="633"/>
                    <a:pt x="370" y="328"/>
                    <a:pt x="159" y="21"/>
                  </a:cubicBezTo>
                  <a:cubicBezTo>
                    <a:pt x="148" y="0"/>
                    <a:pt x="85" y="11"/>
                    <a:pt x="42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3" name="Google Shape;2013;p12"/>
            <p:cNvSpPr/>
            <p:nvPr/>
          </p:nvSpPr>
          <p:spPr>
            <a:xfrm>
              <a:off x="3192600" y="4888975"/>
              <a:ext cx="8175" cy="28225"/>
            </a:xfrm>
            <a:custGeom>
              <a:avLst/>
              <a:gdLst/>
              <a:ahLst/>
              <a:cxnLst/>
              <a:rect l="l" t="t" r="r" b="b"/>
              <a:pathLst>
                <a:path w="327" h="1129" extrusionOk="0">
                  <a:moveTo>
                    <a:pt x="317" y="0"/>
                  </a:moveTo>
                  <a:lnTo>
                    <a:pt x="317" y="0"/>
                  </a:lnTo>
                  <a:cubicBezTo>
                    <a:pt x="42" y="401"/>
                    <a:pt x="0" y="591"/>
                    <a:pt x="85" y="1128"/>
                  </a:cubicBezTo>
                  <a:cubicBezTo>
                    <a:pt x="232" y="791"/>
                    <a:pt x="327" y="443"/>
                    <a:pt x="317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4" name="Google Shape;2014;p12"/>
            <p:cNvSpPr/>
            <p:nvPr/>
          </p:nvSpPr>
          <p:spPr>
            <a:xfrm>
              <a:off x="3232150" y="4845975"/>
              <a:ext cx="8975" cy="28150"/>
            </a:xfrm>
            <a:custGeom>
              <a:avLst/>
              <a:gdLst/>
              <a:ahLst/>
              <a:cxnLst/>
              <a:rect l="l" t="t" r="r" b="b"/>
              <a:pathLst>
                <a:path w="359" h="1126" extrusionOk="0">
                  <a:moveTo>
                    <a:pt x="95" y="1"/>
                  </a:moveTo>
                  <a:cubicBezTo>
                    <a:pt x="0" y="391"/>
                    <a:pt x="74" y="687"/>
                    <a:pt x="64" y="992"/>
                  </a:cubicBezTo>
                  <a:cubicBezTo>
                    <a:pt x="64" y="1035"/>
                    <a:pt x="77" y="1126"/>
                    <a:pt x="172" y="1126"/>
                  </a:cubicBezTo>
                  <a:cubicBezTo>
                    <a:pt x="194" y="1126"/>
                    <a:pt x="221" y="1121"/>
                    <a:pt x="253" y="1108"/>
                  </a:cubicBezTo>
                  <a:cubicBezTo>
                    <a:pt x="179" y="781"/>
                    <a:pt x="359" y="423"/>
                    <a:pt x="95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5" name="Google Shape;2015;p12"/>
            <p:cNvSpPr/>
            <p:nvPr/>
          </p:nvSpPr>
          <p:spPr>
            <a:xfrm>
              <a:off x="3727300" y="4891600"/>
              <a:ext cx="12425" cy="14800"/>
            </a:xfrm>
            <a:custGeom>
              <a:avLst/>
              <a:gdLst/>
              <a:ahLst/>
              <a:cxnLst/>
              <a:rect l="l" t="t" r="r" b="b"/>
              <a:pathLst>
                <a:path w="497" h="592" extrusionOk="0">
                  <a:moveTo>
                    <a:pt x="1" y="1"/>
                  </a:moveTo>
                  <a:lnTo>
                    <a:pt x="1" y="1"/>
                  </a:lnTo>
                  <a:cubicBezTo>
                    <a:pt x="138" y="412"/>
                    <a:pt x="138" y="412"/>
                    <a:pt x="496" y="591"/>
                  </a:cubicBezTo>
                  <a:cubicBezTo>
                    <a:pt x="391" y="369"/>
                    <a:pt x="317" y="127"/>
                    <a:pt x="1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6" name="Google Shape;2016;p12"/>
            <p:cNvSpPr/>
            <p:nvPr/>
          </p:nvSpPr>
          <p:spPr>
            <a:xfrm>
              <a:off x="3234500" y="4960400"/>
              <a:ext cx="5575" cy="20350"/>
            </a:xfrm>
            <a:custGeom>
              <a:avLst/>
              <a:gdLst/>
              <a:ahLst/>
              <a:cxnLst/>
              <a:rect l="l" t="t" r="r" b="b"/>
              <a:pathLst>
                <a:path w="223" h="814" extrusionOk="0">
                  <a:moveTo>
                    <a:pt x="1" y="1"/>
                  </a:moveTo>
                  <a:lnTo>
                    <a:pt x="1" y="1"/>
                  </a:lnTo>
                  <a:cubicBezTo>
                    <a:pt x="33" y="149"/>
                    <a:pt x="54" y="296"/>
                    <a:pt x="85" y="444"/>
                  </a:cubicBezTo>
                  <a:cubicBezTo>
                    <a:pt x="117" y="570"/>
                    <a:pt x="159" y="687"/>
                    <a:pt x="191" y="813"/>
                  </a:cubicBezTo>
                  <a:cubicBezTo>
                    <a:pt x="223" y="518"/>
                    <a:pt x="191" y="244"/>
                    <a:pt x="1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7" name="Google Shape;2017;p12"/>
            <p:cNvSpPr/>
            <p:nvPr/>
          </p:nvSpPr>
          <p:spPr>
            <a:xfrm>
              <a:off x="3808525" y="5251500"/>
              <a:ext cx="1075" cy="1600"/>
            </a:xfrm>
            <a:custGeom>
              <a:avLst/>
              <a:gdLst/>
              <a:ahLst/>
              <a:cxnLst/>
              <a:rect l="l" t="t" r="r" b="b"/>
              <a:pathLst>
                <a:path w="43" h="64" extrusionOk="0">
                  <a:moveTo>
                    <a:pt x="43" y="1"/>
                  </a:moveTo>
                  <a:cubicBezTo>
                    <a:pt x="32" y="11"/>
                    <a:pt x="10" y="11"/>
                    <a:pt x="0" y="22"/>
                  </a:cubicBezTo>
                  <a:cubicBezTo>
                    <a:pt x="10" y="33"/>
                    <a:pt x="10" y="54"/>
                    <a:pt x="21" y="64"/>
                  </a:cubicBezTo>
                  <a:cubicBezTo>
                    <a:pt x="32" y="43"/>
                    <a:pt x="32" y="22"/>
                    <a:pt x="4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8" name="Google Shape;2018;p12"/>
            <p:cNvSpPr/>
            <p:nvPr/>
          </p:nvSpPr>
          <p:spPr>
            <a:xfrm>
              <a:off x="3651100" y="4638075"/>
              <a:ext cx="235225" cy="20250"/>
            </a:xfrm>
            <a:custGeom>
              <a:avLst/>
              <a:gdLst/>
              <a:ahLst/>
              <a:cxnLst/>
              <a:rect l="l" t="t" r="r" b="b"/>
              <a:pathLst>
                <a:path w="9409" h="810" extrusionOk="0">
                  <a:moveTo>
                    <a:pt x="2745" y="0"/>
                  </a:moveTo>
                  <a:cubicBezTo>
                    <a:pt x="1868" y="0"/>
                    <a:pt x="1000" y="100"/>
                    <a:pt x="148" y="322"/>
                  </a:cubicBezTo>
                  <a:cubicBezTo>
                    <a:pt x="64" y="343"/>
                    <a:pt x="1" y="407"/>
                    <a:pt x="96" y="523"/>
                  </a:cubicBezTo>
                  <a:cubicBezTo>
                    <a:pt x="718" y="312"/>
                    <a:pt x="1372" y="270"/>
                    <a:pt x="2037" y="270"/>
                  </a:cubicBezTo>
                  <a:cubicBezTo>
                    <a:pt x="2205" y="267"/>
                    <a:pt x="2373" y="266"/>
                    <a:pt x="2541" y="266"/>
                  </a:cubicBezTo>
                  <a:cubicBezTo>
                    <a:pt x="3079" y="266"/>
                    <a:pt x="3618" y="280"/>
                    <a:pt x="4156" y="312"/>
                  </a:cubicBezTo>
                  <a:cubicBezTo>
                    <a:pt x="5865" y="407"/>
                    <a:pt x="7573" y="481"/>
                    <a:pt x="9250" y="807"/>
                  </a:cubicBezTo>
                  <a:cubicBezTo>
                    <a:pt x="9254" y="809"/>
                    <a:pt x="9257" y="809"/>
                    <a:pt x="9261" y="809"/>
                  </a:cubicBezTo>
                  <a:cubicBezTo>
                    <a:pt x="9291" y="809"/>
                    <a:pt x="9333" y="773"/>
                    <a:pt x="9408" y="744"/>
                  </a:cubicBezTo>
                  <a:cubicBezTo>
                    <a:pt x="9324" y="681"/>
                    <a:pt x="9261" y="618"/>
                    <a:pt x="9187" y="607"/>
                  </a:cubicBezTo>
                  <a:cubicBezTo>
                    <a:pt x="8807" y="523"/>
                    <a:pt x="8417" y="428"/>
                    <a:pt x="8016" y="375"/>
                  </a:cubicBezTo>
                  <a:cubicBezTo>
                    <a:pt x="6392" y="164"/>
                    <a:pt x="4758" y="48"/>
                    <a:pt x="3112" y="6"/>
                  </a:cubicBezTo>
                  <a:cubicBezTo>
                    <a:pt x="2990" y="2"/>
                    <a:pt x="2867" y="0"/>
                    <a:pt x="2745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9" name="Google Shape;2019;p12"/>
            <p:cNvSpPr/>
            <p:nvPr/>
          </p:nvSpPr>
          <p:spPr>
            <a:xfrm>
              <a:off x="3793475" y="4847825"/>
              <a:ext cx="197250" cy="12950"/>
            </a:xfrm>
            <a:custGeom>
              <a:avLst/>
              <a:gdLst/>
              <a:ahLst/>
              <a:cxnLst/>
              <a:rect l="l" t="t" r="r" b="b"/>
              <a:pathLst>
                <a:path w="7890" h="518" extrusionOk="0">
                  <a:moveTo>
                    <a:pt x="233" y="1"/>
                  </a:moveTo>
                  <a:cubicBezTo>
                    <a:pt x="138" y="1"/>
                    <a:pt x="1" y="11"/>
                    <a:pt x="75" y="201"/>
                  </a:cubicBezTo>
                  <a:cubicBezTo>
                    <a:pt x="2670" y="296"/>
                    <a:pt x="5274" y="486"/>
                    <a:pt x="7890" y="517"/>
                  </a:cubicBezTo>
                  <a:cubicBezTo>
                    <a:pt x="7732" y="338"/>
                    <a:pt x="7531" y="349"/>
                    <a:pt x="7341" y="338"/>
                  </a:cubicBezTo>
                  <a:cubicBezTo>
                    <a:pt x="5506" y="243"/>
                    <a:pt x="3661" y="138"/>
                    <a:pt x="1826" y="43"/>
                  </a:cubicBezTo>
                  <a:cubicBezTo>
                    <a:pt x="1298" y="22"/>
                    <a:pt x="771" y="11"/>
                    <a:pt x="23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0" name="Google Shape;2020;p12"/>
            <p:cNvSpPr/>
            <p:nvPr/>
          </p:nvSpPr>
          <p:spPr>
            <a:xfrm>
              <a:off x="3761850" y="4778225"/>
              <a:ext cx="89950" cy="7300"/>
            </a:xfrm>
            <a:custGeom>
              <a:avLst/>
              <a:gdLst/>
              <a:ahLst/>
              <a:cxnLst/>
              <a:rect l="l" t="t" r="r" b="b"/>
              <a:pathLst>
                <a:path w="3598" h="292" extrusionOk="0">
                  <a:moveTo>
                    <a:pt x="591" y="1"/>
                  </a:moveTo>
                  <a:cubicBezTo>
                    <a:pt x="401" y="1"/>
                    <a:pt x="201" y="43"/>
                    <a:pt x="11" y="64"/>
                  </a:cubicBezTo>
                  <a:cubicBezTo>
                    <a:pt x="11" y="85"/>
                    <a:pt x="11" y="116"/>
                    <a:pt x="0" y="137"/>
                  </a:cubicBezTo>
                  <a:cubicBezTo>
                    <a:pt x="97" y="167"/>
                    <a:pt x="195" y="223"/>
                    <a:pt x="284" y="223"/>
                  </a:cubicBezTo>
                  <a:cubicBezTo>
                    <a:pt x="291" y="223"/>
                    <a:pt x="299" y="222"/>
                    <a:pt x="306" y="222"/>
                  </a:cubicBezTo>
                  <a:cubicBezTo>
                    <a:pt x="444" y="215"/>
                    <a:pt x="581" y="212"/>
                    <a:pt x="718" y="212"/>
                  </a:cubicBezTo>
                  <a:cubicBezTo>
                    <a:pt x="1451" y="212"/>
                    <a:pt x="2184" y="291"/>
                    <a:pt x="2917" y="291"/>
                  </a:cubicBezTo>
                  <a:cubicBezTo>
                    <a:pt x="3144" y="291"/>
                    <a:pt x="3370" y="283"/>
                    <a:pt x="3597" y="264"/>
                  </a:cubicBezTo>
                  <a:cubicBezTo>
                    <a:pt x="3597" y="264"/>
                    <a:pt x="3586" y="233"/>
                    <a:pt x="3586" y="169"/>
                  </a:cubicBezTo>
                  <a:cubicBezTo>
                    <a:pt x="2595" y="11"/>
                    <a:pt x="1593" y="32"/>
                    <a:pt x="591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1" name="Google Shape;2021;p12"/>
            <p:cNvSpPr/>
            <p:nvPr/>
          </p:nvSpPr>
          <p:spPr>
            <a:xfrm>
              <a:off x="3814050" y="4865175"/>
              <a:ext cx="91250" cy="9325"/>
            </a:xfrm>
            <a:custGeom>
              <a:avLst/>
              <a:gdLst/>
              <a:ahLst/>
              <a:cxnLst/>
              <a:rect l="l" t="t" r="r" b="b"/>
              <a:pathLst>
                <a:path w="3650" h="373" extrusionOk="0">
                  <a:moveTo>
                    <a:pt x="239" y="1"/>
                  </a:moveTo>
                  <a:cubicBezTo>
                    <a:pt x="166" y="1"/>
                    <a:pt x="91" y="27"/>
                    <a:pt x="0" y="45"/>
                  </a:cubicBezTo>
                  <a:cubicBezTo>
                    <a:pt x="201" y="245"/>
                    <a:pt x="443" y="203"/>
                    <a:pt x="654" y="224"/>
                  </a:cubicBezTo>
                  <a:cubicBezTo>
                    <a:pt x="1676" y="323"/>
                    <a:pt x="2422" y="373"/>
                    <a:pt x="2943" y="373"/>
                  </a:cubicBezTo>
                  <a:cubicBezTo>
                    <a:pt x="3256" y="373"/>
                    <a:pt x="3488" y="355"/>
                    <a:pt x="3650" y="319"/>
                  </a:cubicBezTo>
                  <a:cubicBezTo>
                    <a:pt x="3628" y="287"/>
                    <a:pt x="3597" y="235"/>
                    <a:pt x="3565" y="235"/>
                  </a:cubicBezTo>
                  <a:cubicBezTo>
                    <a:pt x="2468" y="151"/>
                    <a:pt x="1371" y="76"/>
                    <a:pt x="275" y="3"/>
                  </a:cubicBezTo>
                  <a:cubicBezTo>
                    <a:pt x="263" y="1"/>
                    <a:pt x="251" y="1"/>
                    <a:pt x="23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2" name="Google Shape;2022;p12"/>
            <p:cNvSpPr/>
            <p:nvPr/>
          </p:nvSpPr>
          <p:spPr>
            <a:xfrm>
              <a:off x="3720700" y="4592375"/>
              <a:ext cx="86275" cy="6050"/>
            </a:xfrm>
            <a:custGeom>
              <a:avLst/>
              <a:gdLst/>
              <a:ahLst/>
              <a:cxnLst/>
              <a:rect l="l" t="t" r="r" b="b"/>
              <a:pathLst>
                <a:path w="3451" h="242" extrusionOk="0">
                  <a:moveTo>
                    <a:pt x="1601" y="0"/>
                  </a:moveTo>
                  <a:cubicBezTo>
                    <a:pt x="978" y="0"/>
                    <a:pt x="362" y="39"/>
                    <a:pt x="1" y="125"/>
                  </a:cubicBezTo>
                  <a:cubicBezTo>
                    <a:pt x="1130" y="242"/>
                    <a:pt x="2258" y="242"/>
                    <a:pt x="3397" y="242"/>
                  </a:cubicBezTo>
                  <a:cubicBezTo>
                    <a:pt x="3408" y="242"/>
                    <a:pt x="3429" y="221"/>
                    <a:pt x="3439" y="199"/>
                  </a:cubicBezTo>
                  <a:cubicBezTo>
                    <a:pt x="3450" y="189"/>
                    <a:pt x="3439" y="167"/>
                    <a:pt x="3439" y="146"/>
                  </a:cubicBezTo>
                  <a:cubicBezTo>
                    <a:pt x="3095" y="55"/>
                    <a:pt x="2343" y="0"/>
                    <a:pt x="160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3" name="Google Shape;2023;p12"/>
            <p:cNvSpPr/>
            <p:nvPr/>
          </p:nvSpPr>
          <p:spPr>
            <a:xfrm>
              <a:off x="3719125" y="4661675"/>
              <a:ext cx="76775" cy="7425"/>
            </a:xfrm>
            <a:custGeom>
              <a:avLst/>
              <a:gdLst/>
              <a:ahLst/>
              <a:cxnLst/>
              <a:rect l="l" t="t" r="r" b="b"/>
              <a:pathLst>
                <a:path w="3071" h="297" extrusionOk="0">
                  <a:moveTo>
                    <a:pt x="117" y="1"/>
                  </a:moveTo>
                  <a:cubicBezTo>
                    <a:pt x="96" y="1"/>
                    <a:pt x="64" y="53"/>
                    <a:pt x="1" y="127"/>
                  </a:cubicBezTo>
                  <a:cubicBezTo>
                    <a:pt x="940" y="296"/>
                    <a:pt x="1857" y="191"/>
                    <a:pt x="2764" y="264"/>
                  </a:cubicBezTo>
                  <a:cubicBezTo>
                    <a:pt x="2776" y="265"/>
                    <a:pt x="2787" y="266"/>
                    <a:pt x="2799" y="266"/>
                  </a:cubicBezTo>
                  <a:cubicBezTo>
                    <a:pt x="2893" y="266"/>
                    <a:pt x="2985" y="231"/>
                    <a:pt x="3070" y="212"/>
                  </a:cubicBezTo>
                  <a:cubicBezTo>
                    <a:pt x="3070" y="170"/>
                    <a:pt x="3059" y="116"/>
                    <a:pt x="3049" y="64"/>
                  </a:cubicBezTo>
                  <a:cubicBezTo>
                    <a:pt x="2079" y="11"/>
                    <a:pt x="1097" y="1"/>
                    <a:pt x="11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4" name="Google Shape;2024;p12"/>
            <p:cNvSpPr/>
            <p:nvPr/>
          </p:nvSpPr>
          <p:spPr>
            <a:xfrm>
              <a:off x="3621575" y="4601825"/>
              <a:ext cx="65675" cy="12500"/>
            </a:xfrm>
            <a:custGeom>
              <a:avLst/>
              <a:gdLst/>
              <a:ahLst/>
              <a:cxnLst/>
              <a:rect l="l" t="t" r="r" b="b"/>
              <a:pathLst>
                <a:path w="2627" h="500" extrusionOk="0">
                  <a:moveTo>
                    <a:pt x="2447" y="0"/>
                  </a:moveTo>
                  <a:cubicBezTo>
                    <a:pt x="1878" y="64"/>
                    <a:pt x="1308" y="117"/>
                    <a:pt x="739" y="180"/>
                  </a:cubicBezTo>
                  <a:cubicBezTo>
                    <a:pt x="560" y="201"/>
                    <a:pt x="391" y="243"/>
                    <a:pt x="222" y="286"/>
                  </a:cubicBezTo>
                  <a:cubicBezTo>
                    <a:pt x="169" y="296"/>
                    <a:pt x="138" y="359"/>
                    <a:pt x="0" y="475"/>
                  </a:cubicBezTo>
                  <a:cubicBezTo>
                    <a:pt x="155" y="484"/>
                    <a:pt x="226" y="499"/>
                    <a:pt x="281" y="499"/>
                  </a:cubicBezTo>
                  <a:cubicBezTo>
                    <a:pt x="293" y="499"/>
                    <a:pt x="305" y="498"/>
                    <a:pt x="317" y="496"/>
                  </a:cubicBezTo>
                  <a:cubicBezTo>
                    <a:pt x="866" y="423"/>
                    <a:pt x="1399" y="262"/>
                    <a:pt x="1957" y="262"/>
                  </a:cubicBezTo>
                  <a:cubicBezTo>
                    <a:pt x="2043" y="262"/>
                    <a:pt x="2129" y="266"/>
                    <a:pt x="2215" y="275"/>
                  </a:cubicBezTo>
                  <a:cubicBezTo>
                    <a:pt x="2300" y="275"/>
                    <a:pt x="2384" y="243"/>
                    <a:pt x="2479" y="222"/>
                  </a:cubicBezTo>
                  <a:cubicBezTo>
                    <a:pt x="2574" y="201"/>
                    <a:pt x="2627" y="148"/>
                    <a:pt x="2574" y="43"/>
                  </a:cubicBezTo>
                  <a:cubicBezTo>
                    <a:pt x="2532" y="32"/>
                    <a:pt x="2489" y="0"/>
                    <a:pt x="2447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5" name="Google Shape;2025;p12"/>
            <p:cNvSpPr/>
            <p:nvPr/>
          </p:nvSpPr>
          <p:spPr>
            <a:xfrm>
              <a:off x="3944825" y="4689325"/>
              <a:ext cx="60675" cy="13525"/>
            </a:xfrm>
            <a:custGeom>
              <a:avLst/>
              <a:gdLst/>
              <a:ahLst/>
              <a:cxnLst/>
              <a:rect l="l" t="t" r="r" b="b"/>
              <a:pathLst>
                <a:path w="2427" h="541" extrusionOk="0">
                  <a:moveTo>
                    <a:pt x="176" y="1"/>
                  </a:moveTo>
                  <a:cubicBezTo>
                    <a:pt x="111" y="1"/>
                    <a:pt x="48" y="25"/>
                    <a:pt x="1" y="139"/>
                  </a:cubicBezTo>
                  <a:cubicBezTo>
                    <a:pt x="813" y="276"/>
                    <a:pt x="1625" y="403"/>
                    <a:pt x="2426" y="540"/>
                  </a:cubicBezTo>
                  <a:cubicBezTo>
                    <a:pt x="1962" y="224"/>
                    <a:pt x="1214" y="65"/>
                    <a:pt x="286" y="13"/>
                  </a:cubicBezTo>
                  <a:cubicBezTo>
                    <a:pt x="251" y="9"/>
                    <a:pt x="213" y="1"/>
                    <a:pt x="176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6" name="Google Shape;2026;p12"/>
            <p:cNvSpPr/>
            <p:nvPr/>
          </p:nvSpPr>
          <p:spPr>
            <a:xfrm>
              <a:off x="3771600" y="4795175"/>
              <a:ext cx="59100" cy="6075"/>
            </a:xfrm>
            <a:custGeom>
              <a:avLst/>
              <a:gdLst/>
              <a:ahLst/>
              <a:cxnLst/>
              <a:rect l="l" t="t" r="r" b="b"/>
              <a:pathLst>
                <a:path w="2364" h="243" extrusionOk="0">
                  <a:moveTo>
                    <a:pt x="870" y="1"/>
                  </a:moveTo>
                  <a:cubicBezTo>
                    <a:pt x="461" y="1"/>
                    <a:pt x="325" y="50"/>
                    <a:pt x="1" y="166"/>
                  </a:cubicBezTo>
                  <a:cubicBezTo>
                    <a:pt x="509" y="219"/>
                    <a:pt x="988" y="243"/>
                    <a:pt x="1457" y="243"/>
                  </a:cubicBezTo>
                  <a:cubicBezTo>
                    <a:pt x="1737" y="243"/>
                    <a:pt x="2013" y="234"/>
                    <a:pt x="2289" y="219"/>
                  </a:cubicBezTo>
                  <a:cubicBezTo>
                    <a:pt x="2310" y="219"/>
                    <a:pt x="2321" y="155"/>
                    <a:pt x="2363" y="71"/>
                  </a:cubicBezTo>
                  <a:cubicBezTo>
                    <a:pt x="1605" y="27"/>
                    <a:pt x="1166" y="1"/>
                    <a:pt x="87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7" name="Google Shape;2027;p12"/>
            <p:cNvSpPr/>
            <p:nvPr/>
          </p:nvSpPr>
          <p:spPr>
            <a:xfrm>
              <a:off x="3835950" y="4884175"/>
              <a:ext cx="46425" cy="6700"/>
            </a:xfrm>
            <a:custGeom>
              <a:avLst/>
              <a:gdLst/>
              <a:ahLst/>
              <a:cxnLst/>
              <a:rect l="l" t="t" r="r" b="b"/>
              <a:pathLst>
                <a:path w="1857" h="268" extrusionOk="0">
                  <a:moveTo>
                    <a:pt x="323" y="1"/>
                  </a:moveTo>
                  <a:cubicBezTo>
                    <a:pt x="222" y="1"/>
                    <a:pt x="114" y="26"/>
                    <a:pt x="0" y="129"/>
                  </a:cubicBezTo>
                  <a:cubicBezTo>
                    <a:pt x="529" y="231"/>
                    <a:pt x="1009" y="268"/>
                    <a:pt x="1490" y="268"/>
                  </a:cubicBezTo>
                  <a:cubicBezTo>
                    <a:pt x="1556" y="268"/>
                    <a:pt x="1622" y="267"/>
                    <a:pt x="1688" y="266"/>
                  </a:cubicBezTo>
                  <a:cubicBezTo>
                    <a:pt x="1730" y="266"/>
                    <a:pt x="1772" y="202"/>
                    <a:pt x="1856" y="139"/>
                  </a:cubicBezTo>
                  <a:cubicBezTo>
                    <a:pt x="1635" y="23"/>
                    <a:pt x="1435" y="66"/>
                    <a:pt x="1245" y="45"/>
                  </a:cubicBezTo>
                  <a:cubicBezTo>
                    <a:pt x="1034" y="23"/>
                    <a:pt x="812" y="23"/>
                    <a:pt x="591" y="23"/>
                  </a:cubicBezTo>
                  <a:cubicBezTo>
                    <a:pt x="509" y="23"/>
                    <a:pt x="419" y="1"/>
                    <a:pt x="32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8" name="Google Shape;2028;p12"/>
            <p:cNvSpPr/>
            <p:nvPr/>
          </p:nvSpPr>
          <p:spPr>
            <a:xfrm>
              <a:off x="3931125" y="4703475"/>
              <a:ext cx="40625" cy="7150"/>
            </a:xfrm>
            <a:custGeom>
              <a:avLst/>
              <a:gdLst/>
              <a:ahLst/>
              <a:cxnLst/>
              <a:rect l="l" t="t" r="r" b="b"/>
              <a:pathLst>
                <a:path w="1625" h="286" extrusionOk="0">
                  <a:moveTo>
                    <a:pt x="525" y="0"/>
                  </a:moveTo>
                  <a:cubicBezTo>
                    <a:pt x="342" y="0"/>
                    <a:pt x="166" y="19"/>
                    <a:pt x="0" y="59"/>
                  </a:cubicBezTo>
                  <a:cubicBezTo>
                    <a:pt x="295" y="216"/>
                    <a:pt x="581" y="206"/>
                    <a:pt x="865" y="237"/>
                  </a:cubicBezTo>
                  <a:cubicBezTo>
                    <a:pt x="1090" y="269"/>
                    <a:pt x="1218" y="285"/>
                    <a:pt x="1310" y="285"/>
                  </a:cubicBezTo>
                  <a:cubicBezTo>
                    <a:pt x="1434" y="285"/>
                    <a:pt x="1491" y="256"/>
                    <a:pt x="1624" y="195"/>
                  </a:cubicBezTo>
                  <a:cubicBezTo>
                    <a:pt x="1256" y="70"/>
                    <a:pt x="879" y="0"/>
                    <a:pt x="525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9" name="Google Shape;2029;p12"/>
            <p:cNvSpPr/>
            <p:nvPr/>
          </p:nvSpPr>
          <p:spPr>
            <a:xfrm>
              <a:off x="3802450" y="4922425"/>
              <a:ext cx="34575" cy="5225"/>
            </a:xfrm>
            <a:custGeom>
              <a:avLst/>
              <a:gdLst/>
              <a:ahLst/>
              <a:cxnLst/>
              <a:rect l="l" t="t" r="r" b="b"/>
              <a:pathLst>
                <a:path w="1383" h="209" extrusionOk="0">
                  <a:moveTo>
                    <a:pt x="691" y="0"/>
                  </a:moveTo>
                  <a:cubicBezTo>
                    <a:pt x="484" y="0"/>
                    <a:pt x="274" y="23"/>
                    <a:pt x="62" y="23"/>
                  </a:cubicBezTo>
                  <a:cubicBezTo>
                    <a:pt x="42" y="23"/>
                    <a:pt x="21" y="23"/>
                    <a:pt x="0" y="22"/>
                  </a:cubicBezTo>
                  <a:lnTo>
                    <a:pt x="0" y="22"/>
                  </a:lnTo>
                  <a:cubicBezTo>
                    <a:pt x="259" y="164"/>
                    <a:pt x="525" y="209"/>
                    <a:pt x="796" y="209"/>
                  </a:cubicBezTo>
                  <a:cubicBezTo>
                    <a:pt x="989" y="209"/>
                    <a:pt x="1185" y="186"/>
                    <a:pt x="1382" y="160"/>
                  </a:cubicBezTo>
                  <a:cubicBezTo>
                    <a:pt x="1161" y="30"/>
                    <a:pt x="929" y="0"/>
                    <a:pt x="69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0" name="Google Shape;2030;p12"/>
            <p:cNvSpPr/>
            <p:nvPr/>
          </p:nvSpPr>
          <p:spPr>
            <a:xfrm>
              <a:off x="3786375" y="4809750"/>
              <a:ext cx="30075" cy="5200"/>
            </a:xfrm>
            <a:custGeom>
              <a:avLst/>
              <a:gdLst/>
              <a:ahLst/>
              <a:cxnLst/>
              <a:rect l="l" t="t" r="r" b="b"/>
              <a:pathLst>
                <a:path w="1203" h="208" extrusionOk="0">
                  <a:moveTo>
                    <a:pt x="738" y="0"/>
                  </a:moveTo>
                  <a:cubicBezTo>
                    <a:pt x="492" y="0"/>
                    <a:pt x="246" y="5"/>
                    <a:pt x="0" y="5"/>
                  </a:cubicBezTo>
                  <a:cubicBezTo>
                    <a:pt x="285" y="145"/>
                    <a:pt x="514" y="207"/>
                    <a:pt x="714" y="207"/>
                  </a:cubicBezTo>
                  <a:cubicBezTo>
                    <a:pt x="892" y="207"/>
                    <a:pt x="1049" y="158"/>
                    <a:pt x="1203" y="68"/>
                  </a:cubicBezTo>
                  <a:cubicBezTo>
                    <a:pt x="1171" y="47"/>
                    <a:pt x="1139" y="5"/>
                    <a:pt x="1107" y="5"/>
                  </a:cubicBezTo>
                  <a:cubicBezTo>
                    <a:pt x="985" y="2"/>
                    <a:pt x="862" y="0"/>
                    <a:pt x="738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1" name="Google Shape;2031;p12"/>
            <p:cNvSpPr/>
            <p:nvPr/>
          </p:nvSpPr>
          <p:spPr>
            <a:xfrm>
              <a:off x="3965675" y="4622650"/>
              <a:ext cx="27175" cy="11400"/>
            </a:xfrm>
            <a:custGeom>
              <a:avLst/>
              <a:gdLst/>
              <a:ahLst/>
              <a:cxnLst/>
              <a:rect l="l" t="t" r="r" b="b"/>
              <a:pathLst>
                <a:path w="1087" h="456" extrusionOk="0">
                  <a:moveTo>
                    <a:pt x="0" y="1"/>
                  </a:moveTo>
                  <a:lnTo>
                    <a:pt x="0" y="1"/>
                  </a:lnTo>
                  <a:cubicBezTo>
                    <a:pt x="470" y="357"/>
                    <a:pt x="653" y="456"/>
                    <a:pt x="909" y="456"/>
                  </a:cubicBezTo>
                  <a:cubicBezTo>
                    <a:pt x="963" y="456"/>
                    <a:pt x="1021" y="451"/>
                    <a:pt x="1086" y="444"/>
                  </a:cubicBezTo>
                  <a:cubicBezTo>
                    <a:pt x="760" y="170"/>
                    <a:pt x="380" y="74"/>
                    <a:pt x="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2" name="Google Shape;2032;p12"/>
            <p:cNvSpPr/>
            <p:nvPr/>
          </p:nvSpPr>
          <p:spPr>
            <a:xfrm>
              <a:off x="3144075" y="5240175"/>
              <a:ext cx="26650" cy="79125"/>
            </a:xfrm>
            <a:custGeom>
              <a:avLst/>
              <a:gdLst/>
              <a:ahLst/>
              <a:cxnLst/>
              <a:rect l="l" t="t" r="r" b="b"/>
              <a:pathLst>
                <a:path w="1066" h="3165" extrusionOk="0">
                  <a:moveTo>
                    <a:pt x="939" y="0"/>
                  </a:moveTo>
                  <a:cubicBezTo>
                    <a:pt x="791" y="591"/>
                    <a:pt x="686" y="1107"/>
                    <a:pt x="538" y="1614"/>
                  </a:cubicBezTo>
                  <a:cubicBezTo>
                    <a:pt x="380" y="2120"/>
                    <a:pt x="180" y="2605"/>
                    <a:pt x="1" y="3101"/>
                  </a:cubicBezTo>
                  <a:cubicBezTo>
                    <a:pt x="32" y="3122"/>
                    <a:pt x="64" y="3143"/>
                    <a:pt x="85" y="3164"/>
                  </a:cubicBezTo>
                  <a:cubicBezTo>
                    <a:pt x="148" y="3090"/>
                    <a:pt x="233" y="3017"/>
                    <a:pt x="275" y="2921"/>
                  </a:cubicBezTo>
                  <a:cubicBezTo>
                    <a:pt x="718" y="2068"/>
                    <a:pt x="960" y="1150"/>
                    <a:pt x="1066" y="200"/>
                  </a:cubicBezTo>
                  <a:cubicBezTo>
                    <a:pt x="1066" y="158"/>
                    <a:pt x="1013" y="116"/>
                    <a:pt x="939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3" name="Google Shape;2033;p12"/>
            <p:cNvSpPr/>
            <p:nvPr/>
          </p:nvSpPr>
          <p:spPr>
            <a:xfrm>
              <a:off x="3032000" y="5310550"/>
              <a:ext cx="13750" cy="78350"/>
            </a:xfrm>
            <a:custGeom>
              <a:avLst/>
              <a:gdLst/>
              <a:ahLst/>
              <a:cxnLst/>
              <a:rect l="l" t="t" r="r" b="b"/>
              <a:pathLst>
                <a:path w="550" h="3134" extrusionOk="0">
                  <a:moveTo>
                    <a:pt x="434" y="1"/>
                  </a:moveTo>
                  <a:cubicBezTo>
                    <a:pt x="191" y="645"/>
                    <a:pt x="1" y="2216"/>
                    <a:pt x="64" y="2923"/>
                  </a:cubicBezTo>
                  <a:cubicBezTo>
                    <a:pt x="64" y="2996"/>
                    <a:pt x="128" y="3070"/>
                    <a:pt x="160" y="3134"/>
                  </a:cubicBezTo>
                  <a:cubicBezTo>
                    <a:pt x="191" y="3134"/>
                    <a:pt x="233" y="3123"/>
                    <a:pt x="265" y="3113"/>
                  </a:cubicBezTo>
                  <a:cubicBezTo>
                    <a:pt x="275" y="2849"/>
                    <a:pt x="275" y="2585"/>
                    <a:pt x="286" y="2321"/>
                  </a:cubicBezTo>
                  <a:cubicBezTo>
                    <a:pt x="307" y="2079"/>
                    <a:pt x="317" y="1826"/>
                    <a:pt x="338" y="1583"/>
                  </a:cubicBezTo>
                  <a:cubicBezTo>
                    <a:pt x="360" y="1320"/>
                    <a:pt x="413" y="1056"/>
                    <a:pt x="444" y="792"/>
                  </a:cubicBezTo>
                  <a:cubicBezTo>
                    <a:pt x="465" y="549"/>
                    <a:pt x="549" y="296"/>
                    <a:pt x="43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4" name="Google Shape;2034;p12"/>
            <p:cNvSpPr/>
            <p:nvPr/>
          </p:nvSpPr>
          <p:spPr>
            <a:xfrm>
              <a:off x="3017775" y="5149200"/>
              <a:ext cx="20050" cy="73325"/>
            </a:xfrm>
            <a:custGeom>
              <a:avLst/>
              <a:gdLst/>
              <a:ahLst/>
              <a:cxnLst/>
              <a:rect l="l" t="t" r="r" b="b"/>
              <a:pathLst>
                <a:path w="802" h="2933" extrusionOk="0">
                  <a:moveTo>
                    <a:pt x="750" y="0"/>
                  </a:moveTo>
                  <a:cubicBezTo>
                    <a:pt x="697" y="75"/>
                    <a:pt x="633" y="117"/>
                    <a:pt x="623" y="169"/>
                  </a:cubicBezTo>
                  <a:cubicBezTo>
                    <a:pt x="412" y="1055"/>
                    <a:pt x="211" y="1941"/>
                    <a:pt x="0" y="2827"/>
                  </a:cubicBezTo>
                  <a:cubicBezTo>
                    <a:pt x="0" y="2859"/>
                    <a:pt x="43" y="2901"/>
                    <a:pt x="54" y="2932"/>
                  </a:cubicBezTo>
                  <a:cubicBezTo>
                    <a:pt x="96" y="2911"/>
                    <a:pt x="148" y="2901"/>
                    <a:pt x="159" y="2869"/>
                  </a:cubicBezTo>
                  <a:cubicBezTo>
                    <a:pt x="370" y="1994"/>
                    <a:pt x="581" y="1108"/>
                    <a:pt x="792" y="222"/>
                  </a:cubicBezTo>
                  <a:cubicBezTo>
                    <a:pt x="802" y="169"/>
                    <a:pt x="771" y="106"/>
                    <a:pt x="75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5" name="Google Shape;2035;p12"/>
            <p:cNvSpPr/>
            <p:nvPr/>
          </p:nvSpPr>
          <p:spPr>
            <a:xfrm>
              <a:off x="3143550" y="5133125"/>
              <a:ext cx="16375" cy="78600"/>
            </a:xfrm>
            <a:custGeom>
              <a:avLst/>
              <a:gdLst/>
              <a:ahLst/>
              <a:cxnLst/>
              <a:rect l="l" t="t" r="r" b="b"/>
              <a:pathLst>
                <a:path w="655" h="3144" extrusionOk="0">
                  <a:moveTo>
                    <a:pt x="559" y="0"/>
                  </a:moveTo>
                  <a:cubicBezTo>
                    <a:pt x="538" y="0"/>
                    <a:pt x="507" y="0"/>
                    <a:pt x="496" y="11"/>
                  </a:cubicBezTo>
                  <a:cubicBezTo>
                    <a:pt x="243" y="939"/>
                    <a:pt x="254" y="1909"/>
                    <a:pt x="22" y="2848"/>
                  </a:cubicBezTo>
                  <a:cubicBezTo>
                    <a:pt x="1" y="2921"/>
                    <a:pt x="22" y="3006"/>
                    <a:pt x="22" y="3143"/>
                  </a:cubicBezTo>
                  <a:cubicBezTo>
                    <a:pt x="338" y="2647"/>
                    <a:pt x="655" y="697"/>
                    <a:pt x="559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6" name="Google Shape;2036;p12"/>
            <p:cNvSpPr/>
            <p:nvPr/>
          </p:nvSpPr>
          <p:spPr>
            <a:xfrm>
              <a:off x="3106375" y="5309250"/>
              <a:ext cx="14250" cy="68050"/>
            </a:xfrm>
            <a:custGeom>
              <a:avLst/>
              <a:gdLst/>
              <a:ahLst/>
              <a:cxnLst/>
              <a:rect l="l" t="t" r="r" b="b"/>
              <a:pathLst>
                <a:path w="570" h="2722" extrusionOk="0">
                  <a:moveTo>
                    <a:pt x="496" y="1"/>
                  </a:moveTo>
                  <a:cubicBezTo>
                    <a:pt x="306" y="401"/>
                    <a:pt x="169" y="1044"/>
                    <a:pt x="21" y="2310"/>
                  </a:cubicBezTo>
                  <a:cubicBezTo>
                    <a:pt x="0" y="2437"/>
                    <a:pt x="21" y="2553"/>
                    <a:pt x="21" y="2722"/>
                  </a:cubicBezTo>
                  <a:cubicBezTo>
                    <a:pt x="106" y="2647"/>
                    <a:pt x="159" y="2626"/>
                    <a:pt x="159" y="2595"/>
                  </a:cubicBezTo>
                  <a:cubicBezTo>
                    <a:pt x="295" y="1762"/>
                    <a:pt x="433" y="929"/>
                    <a:pt x="560" y="106"/>
                  </a:cubicBezTo>
                  <a:cubicBezTo>
                    <a:pt x="570" y="74"/>
                    <a:pt x="517" y="32"/>
                    <a:pt x="496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7" name="Google Shape;2037;p12"/>
            <p:cNvSpPr/>
            <p:nvPr/>
          </p:nvSpPr>
          <p:spPr>
            <a:xfrm>
              <a:off x="2905450" y="5261000"/>
              <a:ext cx="11100" cy="46950"/>
            </a:xfrm>
            <a:custGeom>
              <a:avLst/>
              <a:gdLst/>
              <a:ahLst/>
              <a:cxnLst/>
              <a:rect l="l" t="t" r="r" b="b"/>
              <a:pathLst>
                <a:path w="444" h="1878" extrusionOk="0">
                  <a:moveTo>
                    <a:pt x="401" y="0"/>
                  </a:moveTo>
                  <a:cubicBezTo>
                    <a:pt x="159" y="412"/>
                    <a:pt x="1" y="1287"/>
                    <a:pt x="54" y="1878"/>
                  </a:cubicBezTo>
                  <a:cubicBezTo>
                    <a:pt x="64" y="1878"/>
                    <a:pt x="96" y="1878"/>
                    <a:pt x="106" y="1867"/>
                  </a:cubicBezTo>
                  <a:cubicBezTo>
                    <a:pt x="138" y="1835"/>
                    <a:pt x="169" y="1804"/>
                    <a:pt x="180" y="1772"/>
                  </a:cubicBezTo>
                  <a:cubicBezTo>
                    <a:pt x="265" y="1245"/>
                    <a:pt x="349" y="717"/>
                    <a:pt x="433" y="201"/>
                  </a:cubicBezTo>
                  <a:cubicBezTo>
                    <a:pt x="444" y="138"/>
                    <a:pt x="412" y="74"/>
                    <a:pt x="40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8" name="Google Shape;2038;p12"/>
            <p:cNvSpPr/>
            <p:nvPr/>
          </p:nvSpPr>
          <p:spPr>
            <a:xfrm>
              <a:off x="3092925" y="5319525"/>
              <a:ext cx="8725" cy="44325"/>
            </a:xfrm>
            <a:custGeom>
              <a:avLst/>
              <a:gdLst/>
              <a:ahLst/>
              <a:cxnLst/>
              <a:rect l="l" t="t" r="r" b="b"/>
              <a:pathLst>
                <a:path w="349" h="1773" extrusionOk="0">
                  <a:moveTo>
                    <a:pt x="338" y="1"/>
                  </a:moveTo>
                  <a:lnTo>
                    <a:pt x="338" y="1"/>
                  </a:lnTo>
                  <a:cubicBezTo>
                    <a:pt x="85" y="528"/>
                    <a:pt x="22" y="1087"/>
                    <a:pt x="1" y="1657"/>
                  </a:cubicBezTo>
                  <a:cubicBezTo>
                    <a:pt x="1" y="1678"/>
                    <a:pt x="53" y="1709"/>
                    <a:pt x="148" y="1772"/>
                  </a:cubicBezTo>
                  <a:cubicBezTo>
                    <a:pt x="243" y="1172"/>
                    <a:pt x="348" y="602"/>
                    <a:pt x="33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9" name="Google Shape;2039;p12"/>
            <p:cNvSpPr/>
            <p:nvPr/>
          </p:nvSpPr>
          <p:spPr>
            <a:xfrm>
              <a:off x="3008025" y="5153150"/>
              <a:ext cx="11625" cy="42475"/>
            </a:xfrm>
            <a:custGeom>
              <a:avLst/>
              <a:gdLst/>
              <a:ahLst/>
              <a:cxnLst/>
              <a:rect l="l" t="t" r="r" b="b"/>
              <a:pathLst>
                <a:path w="465" h="1699" extrusionOk="0">
                  <a:moveTo>
                    <a:pt x="422" y="1"/>
                  </a:moveTo>
                  <a:cubicBezTo>
                    <a:pt x="179" y="349"/>
                    <a:pt x="85" y="665"/>
                    <a:pt x="11" y="1351"/>
                  </a:cubicBezTo>
                  <a:cubicBezTo>
                    <a:pt x="1" y="1467"/>
                    <a:pt x="43" y="1583"/>
                    <a:pt x="64" y="1699"/>
                  </a:cubicBezTo>
                  <a:lnTo>
                    <a:pt x="148" y="1699"/>
                  </a:lnTo>
                  <a:cubicBezTo>
                    <a:pt x="254" y="1150"/>
                    <a:pt x="359" y="592"/>
                    <a:pt x="465" y="43"/>
                  </a:cubicBezTo>
                  <a:cubicBezTo>
                    <a:pt x="465" y="32"/>
                    <a:pt x="433" y="11"/>
                    <a:pt x="422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0" name="Google Shape;2040;p12"/>
            <p:cNvSpPr/>
            <p:nvPr/>
          </p:nvSpPr>
          <p:spPr>
            <a:xfrm>
              <a:off x="3130625" y="5145500"/>
              <a:ext cx="9800" cy="42225"/>
            </a:xfrm>
            <a:custGeom>
              <a:avLst/>
              <a:gdLst/>
              <a:ahLst/>
              <a:cxnLst/>
              <a:rect l="l" t="t" r="r" b="b"/>
              <a:pathLst>
                <a:path w="392" h="1689" extrusionOk="0">
                  <a:moveTo>
                    <a:pt x="391" y="1"/>
                  </a:moveTo>
                  <a:lnTo>
                    <a:pt x="391" y="1"/>
                  </a:lnTo>
                  <a:cubicBezTo>
                    <a:pt x="96" y="623"/>
                    <a:pt x="0" y="1214"/>
                    <a:pt x="64" y="1688"/>
                  </a:cubicBezTo>
                  <a:cubicBezTo>
                    <a:pt x="243" y="1414"/>
                    <a:pt x="349" y="887"/>
                    <a:pt x="391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1" name="Google Shape;2041;p12"/>
            <p:cNvSpPr/>
            <p:nvPr/>
          </p:nvSpPr>
          <p:spPr>
            <a:xfrm>
              <a:off x="2942375" y="5319000"/>
              <a:ext cx="9775" cy="42200"/>
            </a:xfrm>
            <a:custGeom>
              <a:avLst/>
              <a:gdLst/>
              <a:ahLst/>
              <a:cxnLst/>
              <a:rect l="l" t="t" r="r" b="b"/>
              <a:pathLst>
                <a:path w="391" h="1688" extrusionOk="0">
                  <a:moveTo>
                    <a:pt x="201" y="0"/>
                  </a:moveTo>
                  <a:cubicBezTo>
                    <a:pt x="0" y="528"/>
                    <a:pt x="201" y="1034"/>
                    <a:pt x="169" y="1530"/>
                  </a:cubicBezTo>
                  <a:cubicBezTo>
                    <a:pt x="169" y="1572"/>
                    <a:pt x="232" y="1625"/>
                    <a:pt x="274" y="1688"/>
                  </a:cubicBezTo>
                  <a:cubicBezTo>
                    <a:pt x="391" y="1277"/>
                    <a:pt x="349" y="518"/>
                    <a:pt x="20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2" name="Google Shape;2042;p12"/>
            <p:cNvSpPr/>
            <p:nvPr/>
          </p:nvSpPr>
          <p:spPr>
            <a:xfrm>
              <a:off x="3174400" y="5156575"/>
              <a:ext cx="11100" cy="38525"/>
            </a:xfrm>
            <a:custGeom>
              <a:avLst/>
              <a:gdLst/>
              <a:ahLst/>
              <a:cxnLst/>
              <a:rect l="l" t="t" r="r" b="b"/>
              <a:pathLst>
                <a:path w="444" h="1541" extrusionOk="0">
                  <a:moveTo>
                    <a:pt x="370" y="1"/>
                  </a:moveTo>
                  <a:lnTo>
                    <a:pt x="370" y="1"/>
                  </a:lnTo>
                  <a:cubicBezTo>
                    <a:pt x="42" y="792"/>
                    <a:pt x="0" y="1151"/>
                    <a:pt x="211" y="1541"/>
                  </a:cubicBezTo>
                  <a:cubicBezTo>
                    <a:pt x="274" y="971"/>
                    <a:pt x="443" y="507"/>
                    <a:pt x="37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3" name="Google Shape;2043;p12"/>
            <p:cNvSpPr/>
            <p:nvPr/>
          </p:nvSpPr>
          <p:spPr>
            <a:xfrm>
              <a:off x="2997475" y="5370950"/>
              <a:ext cx="7425" cy="30075"/>
            </a:xfrm>
            <a:custGeom>
              <a:avLst/>
              <a:gdLst/>
              <a:ahLst/>
              <a:cxnLst/>
              <a:rect l="l" t="t" r="r" b="b"/>
              <a:pathLst>
                <a:path w="297" h="1203" extrusionOk="0">
                  <a:moveTo>
                    <a:pt x="296" y="1"/>
                  </a:moveTo>
                  <a:cubicBezTo>
                    <a:pt x="95" y="64"/>
                    <a:pt x="85" y="222"/>
                    <a:pt x="85" y="327"/>
                  </a:cubicBezTo>
                  <a:cubicBezTo>
                    <a:pt x="106" y="601"/>
                    <a:pt x="1" y="897"/>
                    <a:pt x="148" y="1161"/>
                  </a:cubicBezTo>
                  <a:cubicBezTo>
                    <a:pt x="159" y="1182"/>
                    <a:pt x="222" y="1182"/>
                    <a:pt x="296" y="1203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4" name="Google Shape;2044;p12"/>
            <p:cNvSpPr/>
            <p:nvPr/>
          </p:nvSpPr>
          <p:spPr>
            <a:xfrm>
              <a:off x="3017525" y="5339575"/>
              <a:ext cx="8450" cy="28250"/>
            </a:xfrm>
            <a:custGeom>
              <a:avLst/>
              <a:gdLst/>
              <a:ahLst/>
              <a:cxnLst/>
              <a:rect l="l" t="t" r="r" b="b"/>
              <a:pathLst>
                <a:path w="338" h="1130" extrusionOk="0">
                  <a:moveTo>
                    <a:pt x="232" y="0"/>
                  </a:moveTo>
                  <a:lnTo>
                    <a:pt x="232" y="0"/>
                  </a:lnTo>
                  <a:cubicBezTo>
                    <a:pt x="21" y="517"/>
                    <a:pt x="0" y="813"/>
                    <a:pt x="169" y="1129"/>
                  </a:cubicBezTo>
                  <a:cubicBezTo>
                    <a:pt x="327" y="612"/>
                    <a:pt x="338" y="391"/>
                    <a:pt x="232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5" name="Google Shape;2045;p12"/>
            <p:cNvSpPr/>
            <p:nvPr/>
          </p:nvSpPr>
          <p:spPr>
            <a:xfrm>
              <a:off x="2922600" y="5315300"/>
              <a:ext cx="9250" cy="19550"/>
            </a:xfrm>
            <a:custGeom>
              <a:avLst/>
              <a:gdLst/>
              <a:ahLst/>
              <a:cxnLst/>
              <a:rect l="l" t="t" r="r" b="b"/>
              <a:pathLst>
                <a:path w="370" h="782" extrusionOk="0">
                  <a:moveTo>
                    <a:pt x="200" y="1"/>
                  </a:moveTo>
                  <a:cubicBezTo>
                    <a:pt x="0" y="434"/>
                    <a:pt x="0" y="434"/>
                    <a:pt x="254" y="781"/>
                  </a:cubicBezTo>
                  <a:cubicBezTo>
                    <a:pt x="369" y="507"/>
                    <a:pt x="254" y="254"/>
                    <a:pt x="20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6" name="Google Shape;2046;p12"/>
            <p:cNvSpPr/>
            <p:nvPr/>
          </p:nvSpPr>
          <p:spPr>
            <a:xfrm>
              <a:off x="2984825" y="5365450"/>
              <a:ext cx="7125" cy="17900"/>
            </a:xfrm>
            <a:custGeom>
              <a:avLst/>
              <a:gdLst/>
              <a:ahLst/>
              <a:cxnLst/>
              <a:rect l="l" t="t" r="r" b="b"/>
              <a:pathLst>
                <a:path w="285" h="716" extrusionOk="0">
                  <a:moveTo>
                    <a:pt x="184" y="0"/>
                  </a:moveTo>
                  <a:cubicBezTo>
                    <a:pt x="160" y="0"/>
                    <a:pt x="131" y="6"/>
                    <a:pt x="95" y="20"/>
                  </a:cubicBezTo>
                  <a:cubicBezTo>
                    <a:pt x="106" y="252"/>
                    <a:pt x="1" y="495"/>
                    <a:pt x="243" y="716"/>
                  </a:cubicBezTo>
                  <a:cubicBezTo>
                    <a:pt x="264" y="526"/>
                    <a:pt x="285" y="336"/>
                    <a:pt x="285" y="146"/>
                  </a:cubicBezTo>
                  <a:cubicBezTo>
                    <a:pt x="285" y="80"/>
                    <a:pt x="272" y="0"/>
                    <a:pt x="18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7" name="Google Shape;2047;p12"/>
            <p:cNvSpPr/>
            <p:nvPr/>
          </p:nvSpPr>
          <p:spPr>
            <a:xfrm>
              <a:off x="3182575" y="5135475"/>
              <a:ext cx="3975" cy="5825"/>
            </a:xfrm>
            <a:custGeom>
              <a:avLst/>
              <a:gdLst/>
              <a:ahLst/>
              <a:cxnLst/>
              <a:rect l="l" t="t" r="r" b="b"/>
              <a:pathLst>
                <a:path w="159" h="233" extrusionOk="0">
                  <a:moveTo>
                    <a:pt x="116" y="1"/>
                  </a:moveTo>
                  <a:cubicBezTo>
                    <a:pt x="64" y="33"/>
                    <a:pt x="1" y="64"/>
                    <a:pt x="1" y="75"/>
                  </a:cubicBezTo>
                  <a:cubicBezTo>
                    <a:pt x="11" y="128"/>
                    <a:pt x="43" y="181"/>
                    <a:pt x="64" y="233"/>
                  </a:cubicBezTo>
                  <a:cubicBezTo>
                    <a:pt x="95" y="212"/>
                    <a:pt x="158" y="191"/>
                    <a:pt x="158" y="170"/>
                  </a:cubicBezTo>
                  <a:cubicBezTo>
                    <a:pt x="158" y="117"/>
                    <a:pt x="137" y="64"/>
                    <a:pt x="116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8" name="Google Shape;2048;p12"/>
            <p:cNvSpPr/>
            <p:nvPr/>
          </p:nvSpPr>
          <p:spPr>
            <a:xfrm>
              <a:off x="3305175" y="5412775"/>
              <a:ext cx="20575" cy="37550"/>
            </a:xfrm>
            <a:custGeom>
              <a:avLst/>
              <a:gdLst/>
              <a:ahLst/>
              <a:cxnLst/>
              <a:rect l="l" t="t" r="r" b="b"/>
              <a:pathLst>
                <a:path w="823" h="1502" extrusionOk="0">
                  <a:moveTo>
                    <a:pt x="109" y="1"/>
                  </a:moveTo>
                  <a:cubicBezTo>
                    <a:pt x="74" y="1"/>
                    <a:pt x="38" y="5"/>
                    <a:pt x="0" y="15"/>
                  </a:cubicBezTo>
                  <a:cubicBezTo>
                    <a:pt x="43" y="416"/>
                    <a:pt x="64" y="785"/>
                    <a:pt x="222" y="1112"/>
                  </a:cubicBezTo>
                  <a:cubicBezTo>
                    <a:pt x="549" y="1175"/>
                    <a:pt x="549" y="1175"/>
                    <a:pt x="823" y="1502"/>
                  </a:cubicBezTo>
                  <a:cubicBezTo>
                    <a:pt x="665" y="1017"/>
                    <a:pt x="707" y="542"/>
                    <a:pt x="528" y="142"/>
                  </a:cubicBezTo>
                  <a:cubicBezTo>
                    <a:pt x="383" y="81"/>
                    <a:pt x="258" y="1"/>
                    <a:pt x="10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9" name="Google Shape;2049;p12"/>
            <p:cNvSpPr/>
            <p:nvPr/>
          </p:nvSpPr>
          <p:spPr>
            <a:xfrm>
              <a:off x="3245325" y="5273400"/>
              <a:ext cx="8725" cy="54600"/>
            </a:xfrm>
            <a:custGeom>
              <a:avLst/>
              <a:gdLst/>
              <a:ahLst/>
              <a:cxnLst/>
              <a:rect l="l" t="t" r="r" b="b"/>
              <a:pathLst>
                <a:path w="349" h="2184" extrusionOk="0">
                  <a:moveTo>
                    <a:pt x="74" y="0"/>
                  </a:moveTo>
                  <a:cubicBezTo>
                    <a:pt x="43" y="42"/>
                    <a:pt x="1" y="74"/>
                    <a:pt x="1" y="106"/>
                  </a:cubicBezTo>
                  <a:cubicBezTo>
                    <a:pt x="53" y="802"/>
                    <a:pt x="116" y="1487"/>
                    <a:pt x="180" y="2183"/>
                  </a:cubicBezTo>
                  <a:cubicBezTo>
                    <a:pt x="348" y="1550"/>
                    <a:pt x="317" y="928"/>
                    <a:pt x="233" y="306"/>
                  </a:cubicBezTo>
                  <a:cubicBezTo>
                    <a:pt x="222" y="200"/>
                    <a:pt x="243" y="42"/>
                    <a:pt x="7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0" name="Google Shape;2050;p12"/>
            <p:cNvSpPr/>
            <p:nvPr/>
          </p:nvSpPr>
          <p:spPr>
            <a:xfrm>
              <a:off x="3276700" y="5295800"/>
              <a:ext cx="19275" cy="51700"/>
            </a:xfrm>
            <a:custGeom>
              <a:avLst/>
              <a:gdLst/>
              <a:ahLst/>
              <a:cxnLst/>
              <a:rect l="l" t="t" r="r" b="b"/>
              <a:pathLst>
                <a:path w="771" h="2068" extrusionOk="0">
                  <a:moveTo>
                    <a:pt x="127" y="0"/>
                  </a:moveTo>
                  <a:cubicBezTo>
                    <a:pt x="53" y="190"/>
                    <a:pt x="0" y="253"/>
                    <a:pt x="11" y="296"/>
                  </a:cubicBezTo>
                  <a:cubicBezTo>
                    <a:pt x="232" y="897"/>
                    <a:pt x="359" y="1540"/>
                    <a:pt x="771" y="2068"/>
                  </a:cubicBezTo>
                  <a:cubicBezTo>
                    <a:pt x="696" y="1382"/>
                    <a:pt x="370" y="781"/>
                    <a:pt x="127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1" name="Google Shape;2051;p12"/>
            <p:cNvSpPr/>
            <p:nvPr/>
          </p:nvSpPr>
          <p:spPr>
            <a:xfrm>
              <a:off x="3180725" y="5326125"/>
              <a:ext cx="7925" cy="54875"/>
            </a:xfrm>
            <a:custGeom>
              <a:avLst/>
              <a:gdLst/>
              <a:ahLst/>
              <a:cxnLst/>
              <a:rect l="l" t="t" r="r" b="b"/>
              <a:pathLst>
                <a:path w="317" h="2195" extrusionOk="0">
                  <a:moveTo>
                    <a:pt x="211" y="1"/>
                  </a:moveTo>
                  <a:cubicBezTo>
                    <a:pt x="42" y="412"/>
                    <a:pt x="53" y="781"/>
                    <a:pt x="42" y="1150"/>
                  </a:cubicBezTo>
                  <a:cubicBezTo>
                    <a:pt x="0" y="1846"/>
                    <a:pt x="21" y="1909"/>
                    <a:pt x="243" y="2194"/>
                  </a:cubicBezTo>
                  <a:cubicBezTo>
                    <a:pt x="274" y="1530"/>
                    <a:pt x="296" y="855"/>
                    <a:pt x="317" y="180"/>
                  </a:cubicBezTo>
                  <a:cubicBezTo>
                    <a:pt x="317" y="158"/>
                    <a:pt x="317" y="137"/>
                    <a:pt x="307" y="116"/>
                  </a:cubicBezTo>
                  <a:cubicBezTo>
                    <a:pt x="296" y="95"/>
                    <a:pt x="274" y="85"/>
                    <a:pt x="211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2" name="Google Shape;2052;p12"/>
            <p:cNvSpPr/>
            <p:nvPr/>
          </p:nvSpPr>
          <p:spPr>
            <a:xfrm>
              <a:off x="3233450" y="5280500"/>
              <a:ext cx="8750" cy="47500"/>
            </a:xfrm>
            <a:custGeom>
              <a:avLst/>
              <a:gdLst/>
              <a:ahLst/>
              <a:cxnLst/>
              <a:rect l="l" t="t" r="r" b="b"/>
              <a:pathLst>
                <a:path w="350" h="1900" extrusionOk="0">
                  <a:moveTo>
                    <a:pt x="85" y="1"/>
                  </a:moveTo>
                  <a:cubicBezTo>
                    <a:pt x="33" y="43"/>
                    <a:pt x="1" y="54"/>
                    <a:pt x="1" y="64"/>
                  </a:cubicBezTo>
                  <a:cubicBezTo>
                    <a:pt x="43" y="623"/>
                    <a:pt x="85" y="1193"/>
                    <a:pt x="138" y="1751"/>
                  </a:cubicBezTo>
                  <a:cubicBezTo>
                    <a:pt x="148" y="1794"/>
                    <a:pt x="223" y="1836"/>
                    <a:pt x="296" y="1899"/>
                  </a:cubicBezTo>
                  <a:cubicBezTo>
                    <a:pt x="317" y="1805"/>
                    <a:pt x="349" y="1741"/>
                    <a:pt x="338" y="1688"/>
                  </a:cubicBezTo>
                  <a:cubicBezTo>
                    <a:pt x="254" y="1203"/>
                    <a:pt x="127" y="708"/>
                    <a:pt x="190" y="201"/>
                  </a:cubicBezTo>
                  <a:cubicBezTo>
                    <a:pt x="190" y="138"/>
                    <a:pt x="127" y="75"/>
                    <a:pt x="85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3" name="Google Shape;2053;p12"/>
            <p:cNvSpPr/>
            <p:nvPr/>
          </p:nvSpPr>
          <p:spPr>
            <a:xfrm>
              <a:off x="3196550" y="5353800"/>
              <a:ext cx="8200" cy="37225"/>
            </a:xfrm>
            <a:custGeom>
              <a:avLst/>
              <a:gdLst/>
              <a:ahLst/>
              <a:cxnLst/>
              <a:rect l="l" t="t" r="r" b="b"/>
              <a:pathLst>
                <a:path w="328" h="1489" extrusionOk="0">
                  <a:moveTo>
                    <a:pt x="253" y="1"/>
                  </a:moveTo>
                  <a:cubicBezTo>
                    <a:pt x="42" y="401"/>
                    <a:pt x="0" y="876"/>
                    <a:pt x="127" y="1488"/>
                  </a:cubicBezTo>
                  <a:cubicBezTo>
                    <a:pt x="180" y="1362"/>
                    <a:pt x="232" y="1287"/>
                    <a:pt x="243" y="1214"/>
                  </a:cubicBezTo>
                  <a:cubicBezTo>
                    <a:pt x="264" y="834"/>
                    <a:pt x="327" y="444"/>
                    <a:pt x="25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4" name="Google Shape;2054;p12"/>
            <p:cNvSpPr/>
            <p:nvPr/>
          </p:nvSpPr>
          <p:spPr>
            <a:xfrm>
              <a:off x="3399575" y="5418675"/>
              <a:ext cx="11625" cy="20050"/>
            </a:xfrm>
            <a:custGeom>
              <a:avLst/>
              <a:gdLst/>
              <a:ahLst/>
              <a:cxnLst/>
              <a:rect l="l" t="t" r="r" b="b"/>
              <a:pathLst>
                <a:path w="465" h="802" extrusionOk="0">
                  <a:moveTo>
                    <a:pt x="0" y="0"/>
                  </a:moveTo>
                  <a:lnTo>
                    <a:pt x="0" y="0"/>
                  </a:lnTo>
                  <a:cubicBezTo>
                    <a:pt x="148" y="317"/>
                    <a:pt x="264" y="560"/>
                    <a:pt x="391" y="802"/>
                  </a:cubicBezTo>
                  <a:cubicBezTo>
                    <a:pt x="464" y="380"/>
                    <a:pt x="391" y="232"/>
                    <a:pt x="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5" name="Google Shape;2055;p12"/>
            <p:cNvSpPr/>
            <p:nvPr/>
          </p:nvSpPr>
          <p:spPr>
            <a:xfrm>
              <a:off x="3274850" y="5383325"/>
              <a:ext cx="4250" cy="23500"/>
            </a:xfrm>
            <a:custGeom>
              <a:avLst/>
              <a:gdLst/>
              <a:ahLst/>
              <a:cxnLst/>
              <a:rect l="l" t="t" r="r" b="b"/>
              <a:pathLst>
                <a:path w="170" h="940" extrusionOk="0">
                  <a:moveTo>
                    <a:pt x="1" y="1"/>
                  </a:moveTo>
                  <a:cubicBezTo>
                    <a:pt x="1" y="317"/>
                    <a:pt x="1" y="645"/>
                    <a:pt x="170" y="940"/>
                  </a:cubicBezTo>
                  <a:cubicBezTo>
                    <a:pt x="106" y="624"/>
                    <a:pt x="53" y="307"/>
                    <a:pt x="1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6" name="Google Shape;2056;p12"/>
            <p:cNvSpPr/>
            <p:nvPr/>
          </p:nvSpPr>
          <p:spPr>
            <a:xfrm>
              <a:off x="3944300" y="5059550"/>
              <a:ext cx="26150" cy="10250"/>
            </a:xfrm>
            <a:custGeom>
              <a:avLst/>
              <a:gdLst/>
              <a:ahLst/>
              <a:cxnLst/>
              <a:rect l="l" t="t" r="r" b="b"/>
              <a:pathLst>
                <a:path w="1046" h="410" extrusionOk="0">
                  <a:moveTo>
                    <a:pt x="0" y="0"/>
                  </a:moveTo>
                  <a:lnTo>
                    <a:pt x="0" y="0"/>
                  </a:lnTo>
                  <a:cubicBezTo>
                    <a:pt x="432" y="311"/>
                    <a:pt x="586" y="409"/>
                    <a:pt x="779" y="409"/>
                  </a:cubicBezTo>
                  <a:cubicBezTo>
                    <a:pt x="855" y="409"/>
                    <a:pt x="937" y="394"/>
                    <a:pt x="1045" y="370"/>
                  </a:cubicBezTo>
                  <a:cubicBezTo>
                    <a:pt x="771" y="233"/>
                    <a:pt x="539" y="127"/>
                    <a:pt x="307" y="22"/>
                  </a:cubicBezTo>
                  <a:cubicBezTo>
                    <a:pt x="265" y="0"/>
                    <a:pt x="190" y="11"/>
                    <a:pt x="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84663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Google Shape;2058;p13"/>
          <p:cNvSpPr txBox="1">
            <a:spLocks noGrp="1"/>
          </p:cNvSpPr>
          <p:nvPr>
            <p:ph type="title"/>
          </p:nvPr>
        </p:nvSpPr>
        <p:spPr>
          <a:xfrm>
            <a:off x="2408633" y="1602700"/>
            <a:ext cx="7374800" cy="1405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059" name="Google Shape;2059;p13"/>
          <p:cNvSpPr txBox="1">
            <a:spLocks noGrp="1"/>
          </p:cNvSpPr>
          <p:nvPr>
            <p:ph type="subTitle" idx="1"/>
          </p:nvPr>
        </p:nvSpPr>
        <p:spPr>
          <a:xfrm>
            <a:off x="2732633" y="3842833"/>
            <a:ext cx="6726800" cy="1810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60" name="Google Shape;20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4764731" y="-1776167"/>
            <a:ext cx="2662604" cy="403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1" name="Google Shape;20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19649" y="-2049600"/>
            <a:ext cx="2662604" cy="403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2" name="Google Shape;20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2236998" y="-2495467"/>
            <a:ext cx="2662604" cy="40368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63" name="Google Shape;2063;p13"/>
          <p:cNvGrpSpPr/>
          <p:nvPr/>
        </p:nvGrpSpPr>
        <p:grpSpPr>
          <a:xfrm>
            <a:off x="-1977258" y="854858"/>
            <a:ext cx="14971561" cy="4620025"/>
            <a:chOff x="-1482944" y="641143"/>
            <a:chExt cx="11228671" cy="3465019"/>
          </a:xfrm>
        </p:grpSpPr>
        <p:grpSp>
          <p:nvGrpSpPr>
            <p:cNvPr id="2064" name="Google Shape;2064;p13"/>
            <p:cNvGrpSpPr/>
            <p:nvPr/>
          </p:nvGrpSpPr>
          <p:grpSpPr>
            <a:xfrm rot="2007150">
              <a:off x="-616905" y="644572"/>
              <a:ext cx="1051667" cy="3458160"/>
              <a:chOff x="6772950" y="1141500"/>
              <a:chExt cx="372575" cy="1225125"/>
            </a:xfrm>
          </p:grpSpPr>
          <p:sp>
            <p:nvSpPr>
              <p:cNvPr id="2065" name="Google Shape;2065;p13"/>
              <p:cNvSpPr/>
              <p:nvPr/>
            </p:nvSpPr>
            <p:spPr>
              <a:xfrm>
                <a:off x="6772950" y="1141500"/>
                <a:ext cx="372575" cy="1225125"/>
              </a:xfrm>
              <a:custGeom>
                <a:avLst/>
                <a:gdLst/>
                <a:ahLst/>
                <a:cxnLst/>
                <a:rect l="l" t="t" r="r" b="b"/>
                <a:pathLst>
                  <a:path w="14903" h="49005" extrusionOk="0">
                    <a:moveTo>
                      <a:pt x="5168" y="7261"/>
                    </a:moveTo>
                    <a:cubicBezTo>
                      <a:pt x="5167" y="7262"/>
                      <a:pt x="5166" y="7263"/>
                      <a:pt x="5165" y="7264"/>
                    </a:cubicBezTo>
                    <a:lnTo>
                      <a:pt x="5165" y="7264"/>
                    </a:lnTo>
                    <a:lnTo>
                      <a:pt x="5179" y="7271"/>
                    </a:lnTo>
                    <a:lnTo>
                      <a:pt x="5168" y="7261"/>
                    </a:lnTo>
                    <a:close/>
                    <a:moveTo>
                      <a:pt x="7810" y="1"/>
                    </a:moveTo>
                    <a:cubicBezTo>
                      <a:pt x="7054" y="1"/>
                      <a:pt x="6313" y="88"/>
                      <a:pt x="5611" y="447"/>
                    </a:cubicBezTo>
                    <a:cubicBezTo>
                      <a:pt x="5474" y="522"/>
                      <a:pt x="5327" y="574"/>
                      <a:pt x="5168" y="606"/>
                    </a:cubicBezTo>
                    <a:cubicBezTo>
                      <a:pt x="4863" y="679"/>
                      <a:pt x="4662" y="859"/>
                      <a:pt x="4546" y="1154"/>
                    </a:cubicBezTo>
                    <a:cubicBezTo>
                      <a:pt x="4441" y="1408"/>
                      <a:pt x="4303" y="1618"/>
                      <a:pt x="4029" y="1776"/>
                    </a:cubicBezTo>
                    <a:cubicBezTo>
                      <a:pt x="3866" y="1688"/>
                      <a:pt x="3700" y="1649"/>
                      <a:pt x="3533" y="1649"/>
                    </a:cubicBezTo>
                    <a:cubicBezTo>
                      <a:pt x="3320" y="1649"/>
                      <a:pt x="3107" y="1712"/>
                      <a:pt x="2901" y="1818"/>
                    </a:cubicBezTo>
                    <a:cubicBezTo>
                      <a:pt x="2278" y="2125"/>
                      <a:pt x="1814" y="2641"/>
                      <a:pt x="1329" y="3116"/>
                    </a:cubicBezTo>
                    <a:cubicBezTo>
                      <a:pt x="1287" y="3158"/>
                      <a:pt x="1256" y="3232"/>
                      <a:pt x="1234" y="3285"/>
                    </a:cubicBezTo>
                    <a:cubicBezTo>
                      <a:pt x="1055" y="3864"/>
                      <a:pt x="728" y="4371"/>
                      <a:pt x="443" y="4898"/>
                    </a:cubicBezTo>
                    <a:cubicBezTo>
                      <a:pt x="180" y="5383"/>
                      <a:pt x="0" y="5932"/>
                      <a:pt x="211" y="6491"/>
                    </a:cubicBezTo>
                    <a:cubicBezTo>
                      <a:pt x="485" y="7271"/>
                      <a:pt x="1024" y="7820"/>
                      <a:pt x="1835" y="8020"/>
                    </a:cubicBezTo>
                    <a:cubicBezTo>
                      <a:pt x="2289" y="8125"/>
                      <a:pt x="2753" y="8168"/>
                      <a:pt x="3217" y="8200"/>
                    </a:cubicBezTo>
                    <a:cubicBezTo>
                      <a:pt x="3660" y="8231"/>
                      <a:pt x="4092" y="8294"/>
                      <a:pt x="4546" y="8442"/>
                    </a:cubicBezTo>
                    <a:cubicBezTo>
                      <a:pt x="4577" y="9496"/>
                      <a:pt x="5126" y="10288"/>
                      <a:pt x="5791" y="11026"/>
                    </a:cubicBezTo>
                    <a:cubicBezTo>
                      <a:pt x="6276" y="11553"/>
                      <a:pt x="6719" y="12102"/>
                      <a:pt x="7204" y="12618"/>
                    </a:cubicBezTo>
                    <a:cubicBezTo>
                      <a:pt x="7499" y="12946"/>
                      <a:pt x="7689" y="13314"/>
                      <a:pt x="7741" y="13736"/>
                    </a:cubicBezTo>
                    <a:cubicBezTo>
                      <a:pt x="7879" y="14791"/>
                      <a:pt x="8048" y="15846"/>
                      <a:pt x="8016" y="16911"/>
                    </a:cubicBezTo>
                    <a:cubicBezTo>
                      <a:pt x="7994" y="17512"/>
                      <a:pt x="7973" y="18124"/>
                      <a:pt x="8037" y="18714"/>
                    </a:cubicBezTo>
                    <a:cubicBezTo>
                      <a:pt x="8153" y="19748"/>
                      <a:pt x="8121" y="20792"/>
                      <a:pt x="8163" y="21836"/>
                    </a:cubicBezTo>
                    <a:cubicBezTo>
                      <a:pt x="8184" y="22501"/>
                      <a:pt x="8153" y="23165"/>
                      <a:pt x="8184" y="23830"/>
                    </a:cubicBezTo>
                    <a:cubicBezTo>
                      <a:pt x="8226" y="24610"/>
                      <a:pt x="8195" y="25380"/>
                      <a:pt x="8322" y="26150"/>
                    </a:cubicBezTo>
                    <a:cubicBezTo>
                      <a:pt x="8427" y="26762"/>
                      <a:pt x="8385" y="27395"/>
                      <a:pt x="8501" y="28006"/>
                    </a:cubicBezTo>
                    <a:cubicBezTo>
                      <a:pt x="8733" y="29293"/>
                      <a:pt x="8648" y="30611"/>
                      <a:pt x="8828" y="31909"/>
                    </a:cubicBezTo>
                    <a:cubicBezTo>
                      <a:pt x="8923" y="32563"/>
                      <a:pt x="8923" y="33227"/>
                      <a:pt x="8986" y="33891"/>
                    </a:cubicBezTo>
                    <a:cubicBezTo>
                      <a:pt x="9070" y="34798"/>
                      <a:pt x="9208" y="35694"/>
                      <a:pt x="9229" y="36602"/>
                    </a:cubicBezTo>
                    <a:cubicBezTo>
                      <a:pt x="9229" y="36665"/>
                      <a:pt x="9239" y="36739"/>
                      <a:pt x="9250" y="36802"/>
                    </a:cubicBezTo>
                    <a:cubicBezTo>
                      <a:pt x="9408" y="38047"/>
                      <a:pt x="9355" y="39291"/>
                      <a:pt x="9271" y="40525"/>
                    </a:cubicBezTo>
                    <a:cubicBezTo>
                      <a:pt x="9197" y="41453"/>
                      <a:pt x="9176" y="42381"/>
                      <a:pt x="9250" y="43320"/>
                    </a:cubicBezTo>
                    <a:cubicBezTo>
                      <a:pt x="9260" y="43489"/>
                      <a:pt x="9281" y="43668"/>
                      <a:pt x="9292" y="43848"/>
                    </a:cubicBezTo>
                    <a:cubicBezTo>
                      <a:pt x="9323" y="45334"/>
                      <a:pt x="9366" y="46822"/>
                      <a:pt x="9398" y="48308"/>
                    </a:cubicBezTo>
                    <a:cubicBezTo>
                      <a:pt x="9408" y="48498"/>
                      <a:pt x="9429" y="48688"/>
                      <a:pt x="9440" y="49004"/>
                    </a:cubicBezTo>
                    <a:cubicBezTo>
                      <a:pt x="9566" y="48836"/>
                      <a:pt x="9640" y="48783"/>
                      <a:pt x="9651" y="48709"/>
                    </a:cubicBezTo>
                    <a:cubicBezTo>
                      <a:pt x="9682" y="48519"/>
                      <a:pt x="9693" y="48319"/>
                      <a:pt x="9703" y="48119"/>
                    </a:cubicBezTo>
                    <a:cubicBezTo>
                      <a:pt x="9703" y="47296"/>
                      <a:pt x="9714" y="46473"/>
                      <a:pt x="9714" y="45651"/>
                    </a:cubicBezTo>
                    <a:cubicBezTo>
                      <a:pt x="9714" y="45324"/>
                      <a:pt x="9735" y="44987"/>
                      <a:pt x="9682" y="44659"/>
                    </a:cubicBezTo>
                    <a:cubicBezTo>
                      <a:pt x="9598" y="44037"/>
                      <a:pt x="9587" y="43415"/>
                      <a:pt x="9598" y="42793"/>
                    </a:cubicBezTo>
                    <a:cubicBezTo>
                      <a:pt x="9609" y="41643"/>
                      <a:pt x="9587" y="40483"/>
                      <a:pt x="9630" y="39334"/>
                    </a:cubicBezTo>
                    <a:cubicBezTo>
                      <a:pt x="9682" y="37572"/>
                      <a:pt x="9513" y="35832"/>
                      <a:pt x="9355" y="34091"/>
                    </a:cubicBezTo>
                    <a:cubicBezTo>
                      <a:pt x="9302" y="33606"/>
                      <a:pt x="9271" y="33121"/>
                      <a:pt x="9218" y="32636"/>
                    </a:cubicBezTo>
                    <a:cubicBezTo>
                      <a:pt x="9155" y="31909"/>
                      <a:pt x="9028" y="31180"/>
                      <a:pt x="9028" y="30453"/>
                    </a:cubicBezTo>
                    <a:cubicBezTo>
                      <a:pt x="9018" y="29314"/>
                      <a:pt x="8796" y="28206"/>
                      <a:pt x="8701" y="27078"/>
                    </a:cubicBezTo>
                    <a:cubicBezTo>
                      <a:pt x="8648" y="26424"/>
                      <a:pt x="8543" y="25759"/>
                      <a:pt x="8522" y="25095"/>
                    </a:cubicBezTo>
                    <a:cubicBezTo>
                      <a:pt x="8469" y="23281"/>
                      <a:pt x="8448" y="21456"/>
                      <a:pt x="8416" y="19642"/>
                    </a:cubicBezTo>
                    <a:cubicBezTo>
                      <a:pt x="8406" y="19506"/>
                      <a:pt x="8427" y="19368"/>
                      <a:pt x="8395" y="19242"/>
                    </a:cubicBezTo>
                    <a:cubicBezTo>
                      <a:pt x="8248" y="18578"/>
                      <a:pt x="8280" y="17913"/>
                      <a:pt x="8301" y="17249"/>
                    </a:cubicBezTo>
                    <a:cubicBezTo>
                      <a:pt x="8322" y="16078"/>
                      <a:pt x="8280" y="14896"/>
                      <a:pt x="8058" y="13736"/>
                    </a:cubicBezTo>
                    <a:cubicBezTo>
                      <a:pt x="8027" y="13589"/>
                      <a:pt x="8005" y="13431"/>
                      <a:pt x="8027" y="13283"/>
                    </a:cubicBezTo>
                    <a:cubicBezTo>
                      <a:pt x="8069" y="13061"/>
                      <a:pt x="7994" y="12892"/>
                      <a:pt x="7889" y="12714"/>
                    </a:cubicBezTo>
                    <a:cubicBezTo>
                      <a:pt x="7784" y="12555"/>
                      <a:pt x="7657" y="12386"/>
                      <a:pt x="7530" y="12239"/>
                    </a:cubicBezTo>
                    <a:cubicBezTo>
                      <a:pt x="7056" y="11648"/>
                      <a:pt x="6581" y="11068"/>
                      <a:pt x="6075" y="10499"/>
                    </a:cubicBezTo>
                    <a:cubicBezTo>
                      <a:pt x="5484" y="9824"/>
                      <a:pt x="5031" y="9096"/>
                      <a:pt x="4926" y="8157"/>
                    </a:cubicBezTo>
                    <a:cubicBezTo>
                      <a:pt x="4884" y="7789"/>
                      <a:pt x="4905" y="7516"/>
                      <a:pt x="5165" y="7264"/>
                    </a:cubicBezTo>
                    <a:lnTo>
                      <a:pt x="5165" y="7264"/>
                    </a:lnTo>
                    <a:lnTo>
                      <a:pt x="4483" y="6892"/>
                    </a:lnTo>
                    <a:cubicBezTo>
                      <a:pt x="4280" y="6785"/>
                      <a:pt x="4104" y="6591"/>
                      <a:pt x="3817" y="6591"/>
                    </a:cubicBezTo>
                    <a:cubicBezTo>
                      <a:pt x="3790" y="6591"/>
                      <a:pt x="3762" y="6593"/>
                      <a:pt x="3734" y="6596"/>
                    </a:cubicBezTo>
                    <a:cubicBezTo>
                      <a:pt x="3860" y="6892"/>
                      <a:pt x="4103" y="6965"/>
                      <a:pt x="4293" y="7103"/>
                    </a:cubicBezTo>
                    <a:cubicBezTo>
                      <a:pt x="4567" y="7314"/>
                      <a:pt x="4641" y="7525"/>
                      <a:pt x="4546" y="7862"/>
                    </a:cubicBezTo>
                    <a:cubicBezTo>
                      <a:pt x="4531" y="7945"/>
                      <a:pt x="4429" y="8012"/>
                      <a:pt x="4334" y="8012"/>
                    </a:cubicBezTo>
                    <a:cubicBezTo>
                      <a:pt x="4296" y="8012"/>
                      <a:pt x="4260" y="8002"/>
                      <a:pt x="4230" y="7978"/>
                    </a:cubicBezTo>
                    <a:cubicBezTo>
                      <a:pt x="4155" y="7936"/>
                      <a:pt x="4082" y="7862"/>
                      <a:pt x="4071" y="7788"/>
                    </a:cubicBezTo>
                    <a:cubicBezTo>
                      <a:pt x="4040" y="7535"/>
                      <a:pt x="3871" y="7535"/>
                      <a:pt x="3681" y="7535"/>
                    </a:cubicBezTo>
                    <a:cubicBezTo>
                      <a:pt x="3675" y="7534"/>
                      <a:pt x="3670" y="7534"/>
                      <a:pt x="3664" y="7534"/>
                    </a:cubicBezTo>
                    <a:cubicBezTo>
                      <a:pt x="3441" y="7534"/>
                      <a:pt x="3490" y="7728"/>
                      <a:pt x="3428" y="7862"/>
                    </a:cubicBezTo>
                    <a:cubicBezTo>
                      <a:pt x="3316" y="7862"/>
                      <a:pt x="3198" y="7867"/>
                      <a:pt x="3083" y="7867"/>
                    </a:cubicBezTo>
                    <a:cubicBezTo>
                      <a:pt x="3025" y="7867"/>
                      <a:pt x="2967" y="7865"/>
                      <a:pt x="2911" y="7862"/>
                    </a:cubicBezTo>
                    <a:cubicBezTo>
                      <a:pt x="2690" y="7841"/>
                      <a:pt x="2468" y="7799"/>
                      <a:pt x="2247" y="7778"/>
                    </a:cubicBezTo>
                    <a:cubicBezTo>
                      <a:pt x="928" y="7672"/>
                      <a:pt x="180" y="6491"/>
                      <a:pt x="644" y="5236"/>
                    </a:cubicBezTo>
                    <a:cubicBezTo>
                      <a:pt x="707" y="5078"/>
                      <a:pt x="813" y="4930"/>
                      <a:pt x="886" y="4761"/>
                    </a:cubicBezTo>
                    <a:cubicBezTo>
                      <a:pt x="1076" y="4361"/>
                      <a:pt x="1277" y="3970"/>
                      <a:pt x="1424" y="3548"/>
                    </a:cubicBezTo>
                    <a:cubicBezTo>
                      <a:pt x="1540" y="3243"/>
                      <a:pt x="1688" y="3000"/>
                      <a:pt x="1994" y="2852"/>
                    </a:cubicBezTo>
                    <a:cubicBezTo>
                      <a:pt x="2163" y="2768"/>
                      <a:pt x="2299" y="2610"/>
                      <a:pt x="2447" y="2483"/>
                    </a:cubicBezTo>
                    <a:cubicBezTo>
                      <a:pt x="2500" y="2441"/>
                      <a:pt x="2531" y="2378"/>
                      <a:pt x="2584" y="2336"/>
                    </a:cubicBezTo>
                    <a:cubicBezTo>
                      <a:pt x="2916" y="2104"/>
                      <a:pt x="3186" y="1979"/>
                      <a:pt x="3441" y="1979"/>
                    </a:cubicBezTo>
                    <a:cubicBezTo>
                      <a:pt x="3673" y="1979"/>
                      <a:pt x="3893" y="2082"/>
                      <a:pt x="4134" y="2304"/>
                    </a:cubicBezTo>
                    <a:cubicBezTo>
                      <a:pt x="4387" y="2547"/>
                      <a:pt x="4641" y="2800"/>
                      <a:pt x="4863" y="3084"/>
                    </a:cubicBezTo>
                    <a:cubicBezTo>
                      <a:pt x="5379" y="3749"/>
                      <a:pt x="5822" y="4466"/>
                      <a:pt x="6212" y="5214"/>
                    </a:cubicBezTo>
                    <a:cubicBezTo>
                      <a:pt x="6284" y="5337"/>
                      <a:pt x="6306" y="5510"/>
                      <a:pt x="6548" y="5510"/>
                    </a:cubicBezTo>
                    <a:cubicBezTo>
                      <a:pt x="6556" y="5510"/>
                      <a:pt x="6563" y="5510"/>
                      <a:pt x="6571" y="5510"/>
                    </a:cubicBezTo>
                    <a:cubicBezTo>
                      <a:pt x="6539" y="5373"/>
                      <a:pt x="6529" y="5236"/>
                      <a:pt x="6476" y="5130"/>
                    </a:cubicBezTo>
                    <a:cubicBezTo>
                      <a:pt x="6033" y="4150"/>
                      <a:pt x="5495" y="3232"/>
                      <a:pt x="4778" y="2441"/>
                    </a:cubicBezTo>
                    <a:cubicBezTo>
                      <a:pt x="4673" y="2325"/>
                      <a:pt x="4577" y="2209"/>
                      <a:pt x="4483" y="2093"/>
                    </a:cubicBezTo>
                    <a:cubicBezTo>
                      <a:pt x="4577" y="1882"/>
                      <a:pt x="4662" y="1703"/>
                      <a:pt x="4746" y="1523"/>
                    </a:cubicBezTo>
                    <a:cubicBezTo>
                      <a:pt x="4863" y="1239"/>
                      <a:pt x="5062" y="1049"/>
                      <a:pt x="5358" y="954"/>
                    </a:cubicBezTo>
                    <a:cubicBezTo>
                      <a:pt x="5569" y="890"/>
                      <a:pt x="5780" y="817"/>
                      <a:pt x="5969" y="711"/>
                    </a:cubicBezTo>
                    <a:cubicBezTo>
                      <a:pt x="6644" y="353"/>
                      <a:pt x="7394" y="332"/>
                      <a:pt x="8111" y="332"/>
                    </a:cubicBezTo>
                    <a:cubicBezTo>
                      <a:pt x="9208" y="332"/>
                      <a:pt x="9956" y="996"/>
                      <a:pt x="10494" y="1914"/>
                    </a:cubicBezTo>
                    <a:cubicBezTo>
                      <a:pt x="10579" y="2072"/>
                      <a:pt x="10610" y="2240"/>
                      <a:pt x="10558" y="2420"/>
                    </a:cubicBezTo>
                    <a:cubicBezTo>
                      <a:pt x="10420" y="2957"/>
                      <a:pt x="10305" y="3496"/>
                      <a:pt x="10136" y="4023"/>
                    </a:cubicBezTo>
                    <a:cubicBezTo>
                      <a:pt x="9977" y="4508"/>
                      <a:pt x="9787" y="4982"/>
                      <a:pt x="9440" y="5373"/>
                    </a:cubicBezTo>
                    <a:cubicBezTo>
                      <a:pt x="9366" y="5457"/>
                      <a:pt x="9334" y="5573"/>
                      <a:pt x="9461" y="5647"/>
                    </a:cubicBezTo>
                    <a:cubicBezTo>
                      <a:pt x="9819" y="5394"/>
                      <a:pt x="9872" y="5373"/>
                      <a:pt x="9988" y="5088"/>
                    </a:cubicBezTo>
                    <a:cubicBezTo>
                      <a:pt x="10178" y="4645"/>
                      <a:pt x="10336" y="4181"/>
                      <a:pt x="10505" y="3717"/>
                    </a:cubicBezTo>
                    <a:cubicBezTo>
                      <a:pt x="10610" y="3432"/>
                      <a:pt x="10694" y="3137"/>
                      <a:pt x="10811" y="2842"/>
                    </a:cubicBezTo>
                    <a:cubicBezTo>
                      <a:pt x="10842" y="2768"/>
                      <a:pt x="10916" y="2694"/>
                      <a:pt x="10980" y="2662"/>
                    </a:cubicBezTo>
                    <a:cubicBezTo>
                      <a:pt x="11005" y="2651"/>
                      <a:pt x="11034" y="2647"/>
                      <a:pt x="11064" y="2647"/>
                    </a:cubicBezTo>
                    <a:cubicBezTo>
                      <a:pt x="11121" y="2647"/>
                      <a:pt x="11180" y="2663"/>
                      <a:pt x="11222" y="2683"/>
                    </a:cubicBezTo>
                    <a:cubicBezTo>
                      <a:pt x="11254" y="2694"/>
                      <a:pt x="11264" y="2800"/>
                      <a:pt x="11264" y="2852"/>
                    </a:cubicBezTo>
                    <a:cubicBezTo>
                      <a:pt x="11254" y="2957"/>
                      <a:pt x="11137" y="3053"/>
                      <a:pt x="11317" y="3158"/>
                    </a:cubicBezTo>
                    <a:cubicBezTo>
                      <a:pt x="11465" y="3000"/>
                      <a:pt x="11601" y="2842"/>
                      <a:pt x="11739" y="2694"/>
                    </a:cubicBezTo>
                    <a:cubicBezTo>
                      <a:pt x="11753" y="2694"/>
                      <a:pt x="11767" y="2693"/>
                      <a:pt x="11780" y="2693"/>
                    </a:cubicBezTo>
                    <a:cubicBezTo>
                      <a:pt x="12031" y="2693"/>
                      <a:pt x="12197" y="2790"/>
                      <a:pt x="12297" y="3000"/>
                    </a:cubicBezTo>
                    <a:cubicBezTo>
                      <a:pt x="12255" y="3253"/>
                      <a:pt x="12044" y="3369"/>
                      <a:pt x="11908" y="3538"/>
                    </a:cubicBezTo>
                    <a:cubicBezTo>
                      <a:pt x="11781" y="3696"/>
                      <a:pt x="11559" y="3791"/>
                      <a:pt x="11559" y="4139"/>
                    </a:cubicBezTo>
                    <a:cubicBezTo>
                      <a:pt x="11718" y="4023"/>
                      <a:pt x="11823" y="3960"/>
                      <a:pt x="11918" y="3875"/>
                    </a:cubicBezTo>
                    <a:cubicBezTo>
                      <a:pt x="12087" y="3707"/>
                      <a:pt x="12245" y="3517"/>
                      <a:pt x="12424" y="3358"/>
                    </a:cubicBezTo>
                    <a:cubicBezTo>
                      <a:pt x="12440" y="3343"/>
                      <a:pt x="12474" y="3335"/>
                      <a:pt x="12510" y="3335"/>
                    </a:cubicBezTo>
                    <a:cubicBezTo>
                      <a:pt x="12546" y="3335"/>
                      <a:pt x="12583" y="3343"/>
                      <a:pt x="12604" y="3358"/>
                    </a:cubicBezTo>
                    <a:cubicBezTo>
                      <a:pt x="12635" y="3390"/>
                      <a:pt x="12656" y="3496"/>
                      <a:pt x="12625" y="3527"/>
                    </a:cubicBezTo>
                    <a:cubicBezTo>
                      <a:pt x="12435" y="3738"/>
                      <a:pt x="12234" y="3939"/>
                      <a:pt x="12034" y="4150"/>
                    </a:cubicBezTo>
                    <a:cubicBezTo>
                      <a:pt x="11960" y="4223"/>
                      <a:pt x="11855" y="4297"/>
                      <a:pt x="11971" y="4466"/>
                    </a:cubicBezTo>
                    <a:cubicBezTo>
                      <a:pt x="12340" y="4276"/>
                      <a:pt x="12530" y="3854"/>
                      <a:pt x="12941" y="3675"/>
                    </a:cubicBezTo>
                    <a:cubicBezTo>
                      <a:pt x="13047" y="3759"/>
                      <a:pt x="13162" y="3822"/>
                      <a:pt x="13237" y="3918"/>
                    </a:cubicBezTo>
                    <a:cubicBezTo>
                      <a:pt x="13458" y="4171"/>
                      <a:pt x="13680" y="4424"/>
                      <a:pt x="13869" y="4698"/>
                    </a:cubicBezTo>
                    <a:cubicBezTo>
                      <a:pt x="14048" y="4951"/>
                      <a:pt x="14196" y="5225"/>
                      <a:pt x="14333" y="5500"/>
                    </a:cubicBezTo>
                    <a:cubicBezTo>
                      <a:pt x="14533" y="5879"/>
                      <a:pt x="14544" y="6259"/>
                      <a:pt x="14228" y="6607"/>
                    </a:cubicBezTo>
                    <a:cubicBezTo>
                      <a:pt x="14154" y="6681"/>
                      <a:pt x="14069" y="6775"/>
                      <a:pt x="14186" y="6913"/>
                    </a:cubicBezTo>
                    <a:cubicBezTo>
                      <a:pt x="14481" y="6871"/>
                      <a:pt x="14608" y="6639"/>
                      <a:pt x="14734" y="6417"/>
                    </a:cubicBezTo>
                    <a:cubicBezTo>
                      <a:pt x="14850" y="6217"/>
                      <a:pt x="14903" y="5995"/>
                      <a:pt x="14819" y="5774"/>
                    </a:cubicBezTo>
                    <a:cubicBezTo>
                      <a:pt x="14671" y="5310"/>
                      <a:pt x="14512" y="4846"/>
                      <a:pt x="14165" y="4476"/>
                    </a:cubicBezTo>
                    <a:cubicBezTo>
                      <a:pt x="14017" y="4307"/>
                      <a:pt x="13890" y="4129"/>
                      <a:pt x="13743" y="3960"/>
                    </a:cubicBezTo>
                    <a:cubicBezTo>
                      <a:pt x="13405" y="3548"/>
                      <a:pt x="13078" y="3137"/>
                      <a:pt x="12719" y="2736"/>
                    </a:cubicBezTo>
                    <a:cubicBezTo>
                      <a:pt x="12440" y="2432"/>
                      <a:pt x="12113" y="2236"/>
                      <a:pt x="11717" y="2236"/>
                    </a:cubicBezTo>
                    <a:cubicBezTo>
                      <a:pt x="11619" y="2236"/>
                      <a:pt x="11518" y="2247"/>
                      <a:pt x="11412" y="2272"/>
                    </a:cubicBezTo>
                    <a:cubicBezTo>
                      <a:pt x="11328" y="2292"/>
                      <a:pt x="11244" y="2309"/>
                      <a:pt x="11163" y="2309"/>
                    </a:cubicBezTo>
                    <a:cubicBezTo>
                      <a:pt x="11070" y="2309"/>
                      <a:pt x="10979" y="2287"/>
                      <a:pt x="10895" y="2219"/>
                    </a:cubicBezTo>
                    <a:cubicBezTo>
                      <a:pt x="10874" y="2177"/>
                      <a:pt x="10842" y="2135"/>
                      <a:pt x="10832" y="2104"/>
                    </a:cubicBezTo>
                    <a:cubicBezTo>
                      <a:pt x="10663" y="1323"/>
                      <a:pt x="10104" y="848"/>
                      <a:pt x="9524" y="395"/>
                    </a:cubicBezTo>
                    <a:cubicBezTo>
                      <a:pt x="9208" y="152"/>
                      <a:pt x="8807" y="36"/>
                      <a:pt x="8406" y="15"/>
                    </a:cubicBezTo>
                    <a:cubicBezTo>
                      <a:pt x="8207" y="7"/>
                      <a:pt x="8008" y="1"/>
                      <a:pt x="781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66" name="Google Shape;2066;p13"/>
              <p:cNvSpPr/>
              <p:nvPr/>
            </p:nvSpPr>
            <p:spPr>
              <a:xfrm>
                <a:off x="7000750" y="1748300"/>
                <a:ext cx="31650" cy="6098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24395" extrusionOk="0">
                    <a:moveTo>
                      <a:pt x="232" y="1"/>
                    </a:moveTo>
                    <a:cubicBezTo>
                      <a:pt x="138" y="74"/>
                      <a:pt x="54" y="95"/>
                      <a:pt x="54" y="137"/>
                    </a:cubicBezTo>
                    <a:cubicBezTo>
                      <a:pt x="21" y="264"/>
                      <a:pt x="0" y="412"/>
                      <a:pt x="32" y="538"/>
                    </a:cubicBezTo>
                    <a:cubicBezTo>
                      <a:pt x="222" y="1340"/>
                      <a:pt x="106" y="2162"/>
                      <a:pt x="232" y="2975"/>
                    </a:cubicBezTo>
                    <a:cubicBezTo>
                      <a:pt x="359" y="3766"/>
                      <a:pt x="254" y="4567"/>
                      <a:pt x="359" y="5369"/>
                    </a:cubicBezTo>
                    <a:cubicBezTo>
                      <a:pt x="433" y="5886"/>
                      <a:pt x="401" y="6423"/>
                      <a:pt x="486" y="6951"/>
                    </a:cubicBezTo>
                    <a:cubicBezTo>
                      <a:pt x="570" y="7468"/>
                      <a:pt x="549" y="8005"/>
                      <a:pt x="591" y="8544"/>
                    </a:cubicBezTo>
                    <a:cubicBezTo>
                      <a:pt x="675" y="9651"/>
                      <a:pt x="771" y="10748"/>
                      <a:pt x="729" y="11865"/>
                    </a:cubicBezTo>
                    <a:cubicBezTo>
                      <a:pt x="718" y="12055"/>
                      <a:pt x="750" y="12256"/>
                      <a:pt x="760" y="12456"/>
                    </a:cubicBezTo>
                    <a:cubicBezTo>
                      <a:pt x="781" y="12878"/>
                      <a:pt x="834" y="13300"/>
                      <a:pt x="834" y="13722"/>
                    </a:cubicBezTo>
                    <a:cubicBezTo>
                      <a:pt x="834" y="16116"/>
                      <a:pt x="813" y="18510"/>
                      <a:pt x="802" y="20904"/>
                    </a:cubicBezTo>
                    <a:cubicBezTo>
                      <a:pt x="802" y="21168"/>
                      <a:pt x="844" y="21432"/>
                      <a:pt x="865" y="21695"/>
                    </a:cubicBezTo>
                    <a:cubicBezTo>
                      <a:pt x="886" y="21938"/>
                      <a:pt x="939" y="22180"/>
                      <a:pt x="950" y="22423"/>
                    </a:cubicBezTo>
                    <a:cubicBezTo>
                      <a:pt x="961" y="22950"/>
                      <a:pt x="939" y="23488"/>
                      <a:pt x="950" y="24015"/>
                    </a:cubicBezTo>
                    <a:cubicBezTo>
                      <a:pt x="950" y="24142"/>
                      <a:pt x="907" y="24290"/>
                      <a:pt x="1182" y="24395"/>
                    </a:cubicBezTo>
                    <a:cubicBezTo>
                      <a:pt x="1214" y="23952"/>
                      <a:pt x="1256" y="23562"/>
                      <a:pt x="1266" y="23172"/>
                    </a:cubicBezTo>
                    <a:cubicBezTo>
                      <a:pt x="1266" y="22550"/>
                      <a:pt x="1245" y="21927"/>
                      <a:pt x="1235" y="21315"/>
                    </a:cubicBezTo>
                    <a:cubicBezTo>
                      <a:pt x="1224" y="21073"/>
                      <a:pt x="1245" y="20820"/>
                      <a:pt x="1203" y="20577"/>
                    </a:cubicBezTo>
                    <a:cubicBezTo>
                      <a:pt x="1097" y="20103"/>
                      <a:pt x="1108" y="19607"/>
                      <a:pt x="1108" y="19122"/>
                    </a:cubicBezTo>
                    <a:lnTo>
                      <a:pt x="1139" y="13996"/>
                    </a:lnTo>
                    <a:cubicBezTo>
                      <a:pt x="1139" y="13775"/>
                      <a:pt x="1161" y="13553"/>
                      <a:pt x="1129" y="13332"/>
                    </a:cubicBezTo>
                    <a:cubicBezTo>
                      <a:pt x="971" y="12404"/>
                      <a:pt x="1055" y="11476"/>
                      <a:pt x="1034" y="10548"/>
                    </a:cubicBezTo>
                    <a:cubicBezTo>
                      <a:pt x="1034" y="10252"/>
                      <a:pt x="1013" y="9967"/>
                      <a:pt x="992" y="9683"/>
                    </a:cubicBezTo>
                    <a:cubicBezTo>
                      <a:pt x="971" y="9303"/>
                      <a:pt x="939" y="8933"/>
                      <a:pt x="907" y="8554"/>
                    </a:cubicBezTo>
                    <a:cubicBezTo>
                      <a:pt x="876" y="8174"/>
                      <a:pt x="855" y="7805"/>
                      <a:pt x="823" y="7426"/>
                    </a:cubicBezTo>
                    <a:cubicBezTo>
                      <a:pt x="771" y="6772"/>
                      <a:pt x="633" y="6107"/>
                      <a:pt x="665" y="5443"/>
                    </a:cubicBezTo>
                    <a:cubicBezTo>
                      <a:pt x="675" y="5316"/>
                      <a:pt x="686" y="5169"/>
                      <a:pt x="644" y="5042"/>
                    </a:cubicBezTo>
                    <a:cubicBezTo>
                      <a:pt x="507" y="4588"/>
                      <a:pt x="549" y="4124"/>
                      <a:pt x="539" y="3660"/>
                    </a:cubicBezTo>
                    <a:cubicBezTo>
                      <a:pt x="539" y="3418"/>
                      <a:pt x="570" y="3165"/>
                      <a:pt x="518" y="2933"/>
                    </a:cubicBezTo>
                    <a:cubicBezTo>
                      <a:pt x="412" y="2490"/>
                      <a:pt x="422" y="2047"/>
                      <a:pt x="422" y="1604"/>
                    </a:cubicBezTo>
                    <a:cubicBezTo>
                      <a:pt x="412" y="1077"/>
                      <a:pt x="296" y="570"/>
                      <a:pt x="2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67" name="Google Shape;2067;p13"/>
              <p:cNvSpPr/>
              <p:nvPr/>
            </p:nvSpPr>
            <p:spPr>
              <a:xfrm>
                <a:off x="6974650" y="1323825"/>
                <a:ext cx="1360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16495" extrusionOk="0">
                    <a:moveTo>
                      <a:pt x="5238" y="1"/>
                    </a:moveTo>
                    <a:cubicBezTo>
                      <a:pt x="5214" y="1"/>
                      <a:pt x="5191" y="3"/>
                      <a:pt x="5169" y="10"/>
                    </a:cubicBezTo>
                    <a:cubicBezTo>
                      <a:pt x="4609" y="147"/>
                      <a:pt x="4051" y="284"/>
                      <a:pt x="3491" y="432"/>
                    </a:cubicBezTo>
                    <a:cubicBezTo>
                      <a:pt x="3359" y="471"/>
                      <a:pt x="3231" y="510"/>
                      <a:pt x="3110" y="510"/>
                    </a:cubicBezTo>
                    <a:cubicBezTo>
                      <a:pt x="2970" y="510"/>
                      <a:pt x="2840" y="458"/>
                      <a:pt x="2722" y="295"/>
                    </a:cubicBezTo>
                    <a:cubicBezTo>
                      <a:pt x="2711" y="295"/>
                      <a:pt x="2574" y="347"/>
                      <a:pt x="2521" y="400"/>
                    </a:cubicBezTo>
                    <a:cubicBezTo>
                      <a:pt x="2490" y="443"/>
                      <a:pt x="2521" y="537"/>
                      <a:pt x="2532" y="600"/>
                    </a:cubicBezTo>
                    <a:cubicBezTo>
                      <a:pt x="2616" y="1160"/>
                      <a:pt x="2448" y="1645"/>
                      <a:pt x="2110" y="2088"/>
                    </a:cubicBezTo>
                    <a:cubicBezTo>
                      <a:pt x="1773" y="2531"/>
                      <a:pt x="1414" y="2963"/>
                      <a:pt x="1150" y="3438"/>
                    </a:cubicBezTo>
                    <a:cubicBezTo>
                      <a:pt x="908" y="3870"/>
                      <a:pt x="591" y="4239"/>
                      <a:pt x="327" y="4640"/>
                    </a:cubicBezTo>
                    <a:cubicBezTo>
                      <a:pt x="233" y="4788"/>
                      <a:pt x="116" y="4924"/>
                      <a:pt x="1" y="5083"/>
                    </a:cubicBezTo>
                    <a:cubicBezTo>
                      <a:pt x="74" y="5178"/>
                      <a:pt x="158" y="5252"/>
                      <a:pt x="201" y="5346"/>
                    </a:cubicBezTo>
                    <a:cubicBezTo>
                      <a:pt x="254" y="5452"/>
                      <a:pt x="264" y="5557"/>
                      <a:pt x="285" y="5674"/>
                    </a:cubicBezTo>
                    <a:cubicBezTo>
                      <a:pt x="538" y="7087"/>
                      <a:pt x="644" y="8521"/>
                      <a:pt x="633" y="9966"/>
                    </a:cubicBezTo>
                    <a:cubicBezTo>
                      <a:pt x="623" y="10788"/>
                      <a:pt x="665" y="11611"/>
                      <a:pt x="676" y="12434"/>
                    </a:cubicBezTo>
                    <a:cubicBezTo>
                      <a:pt x="686" y="12518"/>
                      <a:pt x="676" y="12613"/>
                      <a:pt x="697" y="12698"/>
                    </a:cubicBezTo>
                    <a:cubicBezTo>
                      <a:pt x="855" y="13151"/>
                      <a:pt x="791" y="13615"/>
                      <a:pt x="812" y="14079"/>
                    </a:cubicBezTo>
                    <a:cubicBezTo>
                      <a:pt x="844" y="14744"/>
                      <a:pt x="897" y="15408"/>
                      <a:pt x="950" y="16073"/>
                    </a:cubicBezTo>
                    <a:cubicBezTo>
                      <a:pt x="960" y="16231"/>
                      <a:pt x="992" y="16410"/>
                      <a:pt x="1213" y="16495"/>
                    </a:cubicBezTo>
                    <a:cubicBezTo>
                      <a:pt x="1224" y="16410"/>
                      <a:pt x="1255" y="16347"/>
                      <a:pt x="1245" y="16284"/>
                    </a:cubicBezTo>
                    <a:cubicBezTo>
                      <a:pt x="1203" y="15777"/>
                      <a:pt x="1098" y="15271"/>
                      <a:pt x="1108" y="14765"/>
                    </a:cubicBezTo>
                    <a:cubicBezTo>
                      <a:pt x="1108" y="13900"/>
                      <a:pt x="1034" y="13045"/>
                      <a:pt x="971" y="12181"/>
                    </a:cubicBezTo>
                    <a:cubicBezTo>
                      <a:pt x="908" y="11210"/>
                      <a:pt x="908" y="10230"/>
                      <a:pt x="971" y="9260"/>
                    </a:cubicBezTo>
                    <a:cubicBezTo>
                      <a:pt x="981" y="9059"/>
                      <a:pt x="971" y="8859"/>
                      <a:pt x="950" y="8658"/>
                    </a:cubicBezTo>
                    <a:cubicBezTo>
                      <a:pt x="876" y="7973"/>
                      <a:pt x="929" y="7287"/>
                      <a:pt x="760" y="6612"/>
                    </a:cubicBezTo>
                    <a:cubicBezTo>
                      <a:pt x="697" y="6370"/>
                      <a:pt x="676" y="6127"/>
                      <a:pt x="665" y="5885"/>
                    </a:cubicBezTo>
                    <a:cubicBezTo>
                      <a:pt x="655" y="5663"/>
                      <a:pt x="644" y="5442"/>
                      <a:pt x="697" y="5231"/>
                    </a:cubicBezTo>
                    <a:cubicBezTo>
                      <a:pt x="866" y="4514"/>
                      <a:pt x="1087" y="3828"/>
                      <a:pt x="1635" y="3290"/>
                    </a:cubicBezTo>
                    <a:cubicBezTo>
                      <a:pt x="1825" y="3110"/>
                      <a:pt x="1994" y="2889"/>
                      <a:pt x="2152" y="2678"/>
                    </a:cubicBezTo>
                    <a:cubicBezTo>
                      <a:pt x="2521" y="2161"/>
                      <a:pt x="2985" y="1687"/>
                      <a:pt x="2985" y="980"/>
                    </a:cubicBezTo>
                    <a:cubicBezTo>
                      <a:pt x="2985" y="949"/>
                      <a:pt x="3038" y="917"/>
                      <a:pt x="3069" y="886"/>
                    </a:cubicBezTo>
                    <a:cubicBezTo>
                      <a:pt x="4873" y="453"/>
                      <a:pt x="5010" y="410"/>
                      <a:pt x="5443" y="21"/>
                    </a:cubicBezTo>
                    <a:cubicBezTo>
                      <a:pt x="5355" y="13"/>
                      <a:pt x="5293" y="1"/>
                      <a:pt x="52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68" name="Google Shape;2068;p13"/>
              <p:cNvSpPr/>
              <p:nvPr/>
            </p:nvSpPr>
            <p:spPr>
              <a:xfrm>
                <a:off x="6857850" y="1201975"/>
                <a:ext cx="70950" cy="10550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220" extrusionOk="0">
                    <a:moveTo>
                      <a:pt x="84" y="1"/>
                    </a:moveTo>
                    <a:cubicBezTo>
                      <a:pt x="32" y="85"/>
                      <a:pt x="0" y="106"/>
                      <a:pt x="11" y="128"/>
                    </a:cubicBezTo>
                    <a:cubicBezTo>
                      <a:pt x="21" y="191"/>
                      <a:pt x="21" y="264"/>
                      <a:pt x="53" y="306"/>
                    </a:cubicBezTo>
                    <a:cubicBezTo>
                      <a:pt x="443" y="866"/>
                      <a:pt x="792" y="1445"/>
                      <a:pt x="1087" y="2068"/>
                    </a:cubicBezTo>
                    <a:cubicBezTo>
                      <a:pt x="1434" y="2795"/>
                      <a:pt x="1909" y="3460"/>
                      <a:pt x="2374" y="4220"/>
                    </a:cubicBezTo>
                    <a:cubicBezTo>
                      <a:pt x="2426" y="4093"/>
                      <a:pt x="2468" y="4030"/>
                      <a:pt x="2479" y="3956"/>
                    </a:cubicBezTo>
                    <a:cubicBezTo>
                      <a:pt x="2500" y="3892"/>
                      <a:pt x="2405" y="3798"/>
                      <a:pt x="2521" y="3735"/>
                    </a:cubicBezTo>
                    <a:cubicBezTo>
                      <a:pt x="2560" y="3742"/>
                      <a:pt x="2585" y="3746"/>
                      <a:pt x="2610" y="3746"/>
                    </a:cubicBezTo>
                    <a:cubicBezTo>
                      <a:pt x="2659" y="3746"/>
                      <a:pt x="2704" y="3727"/>
                      <a:pt x="2838" y="3671"/>
                    </a:cubicBezTo>
                    <a:cubicBezTo>
                      <a:pt x="2669" y="3407"/>
                      <a:pt x="2510" y="3144"/>
                      <a:pt x="2331" y="2891"/>
                    </a:cubicBezTo>
                    <a:cubicBezTo>
                      <a:pt x="2310" y="2859"/>
                      <a:pt x="2226" y="2870"/>
                      <a:pt x="2173" y="2859"/>
                    </a:cubicBezTo>
                    <a:cubicBezTo>
                      <a:pt x="2152" y="2964"/>
                      <a:pt x="2131" y="3049"/>
                      <a:pt x="2099" y="3196"/>
                    </a:cubicBezTo>
                    <a:cubicBezTo>
                      <a:pt x="1846" y="2785"/>
                      <a:pt x="1561" y="2448"/>
                      <a:pt x="1424" y="2068"/>
                    </a:cubicBezTo>
                    <a:cubicBezTo>
                      <a:pt x="1287" y="1688"/>
                      <a:pt x="1076" y="1361"/>
                      <a:pt x="855" y="1035"/>
                    </a:cubicBezTo>
                    <a:cubicBezTo>
                      <a:pt x="623" y="686"/>
                      <a:pt x="412" y="328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69" name="Google Shape;2069;p13"/>
              <p:cNvSpPr/>
              <p:nvPr/>
            </p:nvSpPr>
            <p:spPr>
              <a:xfrm>
                <a:off x="6942225" y="1241000"/>
                <a:ext cx="308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2269" extrusionOk="0">
                    <a:moveTo>
                      <a:pt x="63" y="1"/>
                    </a:moveTo>
                    <a:cubicBezTo>
                      <a:pt x="32" y="170"/>
                      <a:pt x="0" y="222"/>
                      <a:pt x="11" y="275"/>
                    </a:cubicBezTo>
                    <a:cubicBezTo>
                      <a:pt x="53" y="866"/>
                      <a:pt x="95" y="1456"/>
                      <a:pt x="159" y="2047"/>
                    </a:cubicBezTo>
                    <a:cubicBezTo>
                      <a:pt x="169" y="2120"/>
                      <a:pt x="243" y="2184"/>
                      <a:pt x="306" y="2268"/>
                    </a:cubicBezTo>
                    <a:cubicBezTo>
                      <a:pt x="548" y="2163"/>
                      <a:pt x="759" y="2068"/>
                      <a:pt x="1013" y="1963"/>
                    </a:cubicBezTo>
                    <a:cubicBezTo>
                      <a:pt x="1013" y="1604"/>
                      <a:pt x="1234" y="1267"/>
                      <a:pt x="1139" y="887"/>
                    </a:cubicBezTo>
                    <a:cubicBezTo>
                      <a:pt x="970" y="887"/>
                      <a:pt x="949" y="992"/>
                      <a:pt x="907" y="1098"/>
                    </a:cubicBezTo>
                    <a:cubicBezTo>
                      <a:pt x="876" y="1203"/>
                      <a:pt x="949" y="1372"/>
                      <a:pt x="717" y="1414"/>
                    </a:cubicBezTo>
                    <a:cubicBezTo>
                      <a:pt x="696" y="1267"/>
                      <a:pt x="686" y="1140"/>
                      <a:pt x="654" y="1024"/>
                    </a:cubicBezTo>
                    <a:cubicBezTo>
                      <a:pt x="633" y="939"/>
                      <a:pt x="602" y="813"/>
                      <a:pt x="548" y="802"/>
                    </a:cubicBezTo>
                    <a:cubicBezTo>
                      <a:pt x="295" y="749"/>
                      <a:pt x="295" y="528"/>
                      <a:pt x="232" y="359"/>
                    </a:cubicBezTo>
                    <a:cubicBezTo>
                      <a:pt x="190" y="264"/>
                      <a:pt x="148" y="180"/>
                      <a:pt x="6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70" name="Google Shape;2070;p13"/>
              <p:cNvSpPr/>
              <p:nvPr/>
            </p:nvSpPr>
            <p:spPr>
              <a:xfrm>
                <a:off x="6957500" y="1309650"/>
                <a:ext cx="19825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360" extrusionOk="0">
                    <a:moveTo>
                      <a:pt x="402" y="1453"/>
                    </a:moveTo>
                    <a:cubicBezTo>
                      <a:pt x="412" y="1474"/>
                      <a:pt x="434" y="1495"/>
                      <a:pt x="444" y="1516"/>
                    </a:cubicBezTo>
                    <a:cubicBezTo>
                      <a:pt x="423" y="1526"/>
                      <a:pt x="412" y="1537"/>
                      <a:pt x="391" y="1537"/>
                    </a:cubicBezTo>
                    <a:cubicBezTo>
                      <a:pt x="380" y="1526"/>
                      <a:pt x="359" y="1505"/>
                      <a:pt x="370" y="1495"/>
                    </a:cubicBezTo>
                    <a:cubicBezTo>
                      <a:pt x="370" y="1474"/>
                      <a:pt x="391" y="1463"/>
                      <a:pt x="402" y="1453"/>
                    </a:cubicBezTo>
                    <a:close/>
                    <a:moveTo>
                      <a:pt x="590" y="1"/>
                    </a:moveTo>
                    <a:cubicBezTo>
                      <a:pt x="541" y="1"/>
                      <a:pt x="495" y="16"/>
                      <a:pt x="465" y="49"/>
                    </a:cubicBezTo>
                    <a:cubicBezTo>
                      <a:pt x="402" y="113"/>
                      <a:pt x="338" y="187"/>
                      <a:pt x="317" y="260"/>
                    </a:cubicBezTo>
                    <a:cubicBezTo>
                      <a:pt x="212" y="778"/>
                      <a:pt x="106" y="1284"/>
                      <a:pt x="22" y="1800"/>
                    </a:cubicBezTo>
                    <a:cubicBezTo>
                      <a:pt x="1" y="1948"/>
                      <a:pt x="43" y="2106"/>
                      <a:pt x="64" y="2360"/>
                    </a:cubicBezTo>
                    <a:cubicBezTo>
                      <a:pt x="465" y="2032"/>
                      <a:pt x="739" y="1748"/>
                      <a:pt x="739" y="1305"/>
                    </a:cubicBezTo>
                    <a:cubicBezTo>
                      <a:pt x="739" y="1242"/>
                      <a:pt x="792" y="1178"/>
                      <a:pt x="792" y="1115"/>
                    </a:cubicBezTo>
                    <a:cubicBezTo>
                      <a:pt x="792" y="788"/>
                      <a:pt x="792" y="461"/>
                      <a:pt x="781" y="134"/>
                    </a:cubicBezTo>
                    <a:cubicBezTo>
                      <a:pt x="775" y="52"/>
                      <a:pt x="679" y="1"/>
                      <a:pt x="59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71" name="Google Shape;2071;p13"/>
              <p:cNvSpPr/>
              <p:nvPr/>
            </p:nvSpPr>
            <p:spPr>
              <a:xfrm>
                <a:off x="6991775" y="1339625"/>
                <a:ext cx="3247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532" extrusionOk="0">
                    <a:moveTo>
                      <a:pt x="1256" y="0"/>
                    </a:moveTo>
                    <a:cubicBezTo>
                      <a:pt x="1182" y="43"/>
                      <a:pt x="1130" y="53"/>
                      <a:pt x="1119" y="85"/>
                    </a:cubicBezTo>
                    <a:cubicBezTo>
                      <a:pt x="760" y="791"/>
                      <a:pt x="391" y="1508"/>
                      <a:pt x="43" y="2215"/>
                    </a:cubicBezTo>
                    <a:cubicBezTo>
                      <a:pt x="4" y="2303"/>
                      <a:pt x="19" y="2409"/>
                      <a:pt x="14" y="2508"/>
                    </a:cubicBezTo>
                    <a:lnTo>
                      <a:pt x="14" y="2508"/>
                    </a:lnTo>
                    <a:cubicBezTo>
                      <a:pt x="118" y="2408"/>
                      <a:pt x="257" y="2326"/>
                      <a:pt x="328" y="2204"/>
                    </a:cubicBezTo>
                    <a:cubicBezTo>
                      <a:pt x="539" y="1867"/>
                      <a:pt x="739" y="1529"/>
                      <a:pt x="908" y="1171"/>
                    </a:cubicBezTo>
                    <a:cubicBezTo>
                      <a:pt x="1055" y="875"/>
                      <a:pt x="1161" y="559"/>
                      <a:pt x="1277" y="243"/>
                    </a:cubicBezTo>
                    <a:cubicBezTo>
                      <a:pt x="1298" y="179"/>
                      <a:pt x="1266" y="95"/>
                      <a:pt x="1256" y="0"/>
                    </a:cubicBezTo>
                    <a:close/>
                    <a:moveTo>
                      <a:pt x="14" y="2508"/>
                    </a:moveTo>
                    <a:lnTo>
                      <a:pt x="14" y="2508"/>
                    </a:lnTo>
                    <a:cubicBezTo>
                      <a:pt x="9" y="2512"/>
                      <a:pt x="5" y="2516"/>
                      <a:pt x="1" y="2521"/>
                    </a:cubicBezTo>
                    <a:lnTo>
                      <a:pt x="12" y="2532"/>
                    </a:lnTo>
                    <a:cubicBezTo>
                      <a:pt x="13" y="2524"/>
                      <a:pt x="13" y="2516"/>
                      <a:pt x="14" y="250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72" name="Google Shape;2072;p13"/>
              <p:cNvSpPr/>
              <p:nvPr/>
            </p:nvSpPr>
            <p:spPr>
              <a:xfrm>
                <a:off x="6909800" y="1340600"/>
                <a:ext cx="19525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915" extrusionOk="0">
                    <a:moveTo>
                      <a:pt x="56" y="1"/>
                    </a:moveTo>
                    <a:cubicBezTo>
                      <a:pt x="42" y="1"/>
                      <a:pt x="27" y="2"/>
                      <a:pt x="10" y="4"/>
                    </a:cubicBezTo>
                    <a:cubicBezTo>
                      <a:pt x="21" y="119"/>
                      <a:pt x="0" y="246"/>
                      <a:pt x="42" y="362"/>
                    </a:cubicBezTo>
                    <a:cubicBezTo>
                      <a:pt x="221" y="879"/>
                      <a:pt x="422" y="1385"/>
                      <a:pt x="622" y="1902"/>
                    </a:cubicBezTo>
                    <a:cubicBezTo>
                      <a:pt x="627" y="1912"/>
                      <a:pt x="645" y="1915"/>
                      <a:pt x="672" y="1915"/>
                    </a:cubicBezTo>
                    <a:cubicBezTo>
                      <a:pt x="700" y="1915"/>
                      <a:pt x="738" y="1912"/>
                      <a:pt x="781" y="1912"/>
                    </a:cubicBezTo>
                    <a:cubicBezTo>
                      <a:pt x="717" y="1290"/>
                      <a:pt x="411" y="742"/>
                      <a:pt x="242" y="161"/>
                    </a:cubicBezTo>
                    <a:cubicBezTo>
                      <a:pt x="223" y="85"/>
                      <a:pt x="187" y="1"/>
                      <a:pt x="5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73" name="Google Shape;2073;p13"/>
              <p:cNvSpPr/>
              <p:nvPr/>
            </p:nvSpPr>
            <p:spPr>
              <a:xfrm>
                <a:off x="7078275" y="1286350"/>
                <a:ext cx="472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27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1762" y="64"/>
                      <a:pt x="1688" y="106"/>
                      <a:pt x="1603" y="138"/>
                    </a:cubicBezTo>
                    <a:cubicBezTo>
                      <a:pt x="1514" y="168"/>
                      <a:pt x="1416" y="197"/>
                      <a:pt x="1317" y="227"/>
                    </a:cubicBezTo>
                    <a:lnTo>
                      <a:pt x="1317" y="227"/>
                    </a:lnTo>
                    <a:cubicBezTo>
                      <a:pt x="1318" y="225"/>
                      <a:pt x="1318" y="224"/>
                      <a:pt x="1319" y="222"/>
                    </a:cubicBezTo>
                    <a:lnTo>
                      <a:pt x="1319" y="222"/>
                    </a:lnTo>
                    <a:lnTo>
                      <a:pt x="1298" y="233"/>
                    </a:lnTo>
                    <a:cubicBezTo>
                      <a:pt x="1304" y="231"/>
                      <a:pt x="1311" y="229"/>
                      <a:pt x="1317" y="227"/>
                    </a:cubicBezTo>
                    <a:lnTo>
                      <a:pt x="1317" y="227"/>
                    </a:lnTo>
                    <a:cubicBezTo>
                      <a:pt x="1242" y="424"/>
                      <a:pt x="1085" y="486"/>
                      <a:pt x="897" y="507"/>
                    </a:cubicBezTo>
                    <a:lnTo>
                      <a:pt x="907" y="486"/>
                    </a:lnTo>
                    <a:lnTo>
                      <a:pt x="907" y="486"/>
                    </a:lnTo>
                    <a:cubicBezTo>
                      <a:pt x="728" y="855"/>
                      <a:pt x="232" y="834"/>
                      <a:pt x="0" y="1171"/>
                    </a:cubicBezTo>
                    <a:cubicBezTo>
                      <a:pt x="73" y="1199"/>
                      <a:pt x="115" y="1226"/>
                      <a:pt x="146" y="1226"/>
                    </a:cubicBezTo>
                    <a:cubicBezTo>
                      <a:pt x="150" y="1226"/>
                      <a:pt x="155" y="1226"/>
                      <a:pt x="159" y="1224"/>
                    </a:cubicBezTo>
                    <a:cubicBezTo>
                      <a:pt x="802" y="1024"/>
                      <a:pt x="1371" y="697"/>
                      <a:pt x="1846" y="212"/>
                    </a:cubicBezTo>
                    <a:cubicBezTo>
                      <a:pt x="1877" y="180"/>
                      <a:pt x="1867" y="106"/>
                      <a:pt x="188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74" name="Google Shape;2074;p13"/>
              <p:cNvSpPr/>
              <p:nvPr/>
            </p:nvSpPr>
            <p:spPr>
              <a:xfrm>
                <a:off x="6799300" y="1294250"/>
                <a:ext cx="456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919" extrusionOk="0">
                    <a:moveTo>
                      <a:pt x="142" y="0"/>
                    </a:moveTo>
                    <a:cubicBezTo>
                      <a:pt x="98" y="0"/>
                      <a:pt x="52" y="10"/>
                      <a:pt x="1" y="33"/>
                    </a:cubicBezTo>
                    <a:cubicBezTo>
                      <a:pt x="96" y="297"/>
                      <a:pt x="328" y="360"/>
                      <a:pt x="507" y="444"/>
                    </a:cubicBezTo>
                    <a:cubicBezTo>
                      <a:pt x="908" y="634"/>
                      <a:pt x="1266" y="918"/>
                      <a:pt x="1730" y="918"/>
                    </a:cubicBezTo>
                    <a:cubicBezTo>
                      <a:pt x="1762" y="918"/>
                      <a:pt x="1784" y="866"/>
                      <a:pt x="1826" y="834"/>
                    </a:cubicBezTo>
                    <a:cubicBezTo>
                      <a:pt x="1730" y="644"/>
                      <a:pt x="1530" y="665"/>
                      <a:pt x="1383" y="581"/>
                    </a:cubicBezTo>
                    <a:cubicBezTo>
                      <a:pt x="1245" y="508"/>
                      <a:pt x="1098" y="454"/>
                      <a:pt x="961" y="391"/>
                    </a:cubicBezTo>
                    <a:cubicBezTo>
                      <a:pt x="802" y="318"/>
                      <a:pt x="655" y="222"/>
                      <a:pt x="497" y="149"/>
                    </a:cubicBezTo>
                    <a:cubicBezTo>
                      <a:pt x="385" y="93"/>
                      <a:pt x="279" y="0"/>
                      <a:pt x="1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75" name="Google Shape;2075;p13"/>
              <p:cNvSpPr/>
              <p:nvPr/>
            </p:nvSpPr>
            <p:spPr>
              <a:xfrm>
                <a:off x="6870500" y="1283450"/>
                <a:ext cx="361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94" extrusionOk="0">
                    <a:moveTo>
                      <a:pt x="0" y="1"/>
                    </a:moveTo>
                    <a:cubicBezTo>
                      <a:pt x="106" y="265"/>
                      <a:pt x="307" y="401"/>
                      <a:pt x="464" y="560"/>
                    </a:cubicBezTo>
                    <a:cubicBezTo>
                      <a:pt x="766" y="882"/>
                      <a:pt x="1099" y="1164"/>
                      <a:pt x="1270" y="1576"/>
                    </a:cubicBezTo>
                    <a:lnTo>
                      <a:pt x="1270" y="1576"/>
                    </a:lnTo>
                    <a:cubicBezTo>
                      <a:pt x="1322" y="1493"/>
                      <a:pt x="1384" y="1402"/>
                      <a:pt x="1446" y="1319"/>
                    </a:cubicBezTo>
                    <a:cubicBezTo>
                      <a:pt x="1097" y="708"/>
                      <a:pt x="549" y="201"/>
                      <a:pt x="0" y="1"/>
                    </a:cubicBezTo>
                    <a:close/>
                    <a:moveTo>
                      <a:pt x="1270" y="1576"/>
                    </a:moveTo>
                    <a:cubicBezTo>
                      <a:pt x="1269" y="1578"/>
                      <a:pt x="1267" y="1580"/>
                      <a:pt x="1266" y="1583"/>
                    </a:cubicBezTo>
                    <a:lnTo>
                      <a:pt x="1277" y="1593"/>
                    </a:lnTo>
                    <a:cubicBezTo>
                      <a:pt x="1275" y="1588"/>
                      <a:pt x="1272" y="1582"/>
                      <a:pt x="1270" y="157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76" name="Google Shape;2076;p13"/>
              <p:cNvSpPr/>
              <p:nvPr/>
            </p:nvSpPr>
            <p:spPr>
              <a:xfrm>
                <a:off x="6901875" y="1177975"/>
                <a:ext cx="2085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21" extrusionOk="0">
                    <a:moveTo>
                      <a:pt x="53" y="1"/>
                    </a:moveTo>
                    <a:cubicBezTo>
                      <a:pt x="32" y="43"/>
                      <a:pt x="1" y="85"/>
                      <a:pt x="11" y="117"/>
                    </a:cubicBezTo>
                    <a:lnTo>
                      <a:pt x="707" y="1889"/>
                    </a:lnTo>
                    <a:cubicBezTo>
                      <a:pt x="718" y="1910"/>
                      <a:pt x="749" y="1910"/>
                      <a:pt x="770" y="1920"/>
                    </a:cubicBezTo>
                    <a:cubicBezTo>
                      <a:pt x="781" y="1920"/>
                      <a:pt x="802" y="1910"/>
                      <a:pt x="823" y="1910"/>
                    </a:cubicBezTo>
                    <a:cubicBezTo>
                      <a:pt x="834" y="1362"/>
                      <a:pt x="391" y="275"/>
                      <a:pt x="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77" name="Google Shape;2077;p13"/>
              <p:cNvSpPr/>
              <p:nvPr/>
            </p:nvSpPr>
            <p:spPr>
              <a:xfrm>
                <a:off x="7011300" y="1265275"/>
                <a:ext cx="364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19" extrusionOk="0">
                    <a:moveTo>
                      <a:pt x="1456" y="0"/>
                    </a:moveTo>
                    <a:lnTo>
                      <a:pt x="1456" y="0"/>
                    </a:lnTo>
                    <a:cubicBezTo>
                      <a:pt x="1277" y="63"/>
                      <a:pt x="1181" y="63"/>
                      <a:pt x="1139" y="116"/>
                    </a:cubicBezTo>
                    <a:cubicBezTo>
                      <a:pt x="760" y="495"/>
                      <a:pt x="285" y="791"/>
                      <a:pt x="0" y="1318"/>
                    </a:cubicBezTo>
                    <a:cubicBezTo>
                      <a:pt x="370" y="1245"/>
                      <a:pt x="380" y="1245"/>
                      <a:pt x="507" y="1107"/>
                    </a:cubicBezTo>
                    <a:cubicBezTo>
                      <a:pt x="813" y="781"/>
                      <a:pt x="1214" y="538"/>
                      <a:pt x="145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78" name="Google Shape;2078;p13"/>
              <p:cNvSpPr/>
              <p:nvPr/>
            </p:nvSpPr>
            <p:spPr>
              <a:xfrm>
                <a:off x="7002075" y="1189325"/>
                <a:ext cx="129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804" extrusionOk="0">
                    <a:moveTo>
                      <a:pt x="380" y="1"/>
                    </a:moveTo>
                    <a:lnTo>
                      <a:pt x="380" y="1"/>
                    </a:lnTo>
                    <a:cubicBezTo>
                      <a:pt x="158" y="612"/>
                      <a:pt x="22" y="1161"/>
                      <a:pt x="1" y="1804"/>
                    </a:cubicBezTo>
                    <a:cubicBezTo>
                      <a:pt x="390" y="1298"/>
                      <a:pt x="517" y="676"/>
                      <a:pt x="3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79" name="Google Shape;2079;p13"/>
              <p:cNvSpPr/>
              <p:nvPr/>
            </p:nvSpPr>
            <p:spPr>
              <a:xfrm>
                <a:off x="6925075" y="1347775"/>
                <a:ext cx="1980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504" extrusionOk="0">
                    <a:moveTo>
                      <a:pt x="95" y="1"/>
                    </a:moveTo>
                    <a:cubicBezTo>
                      <a:pt x="64" y="22"/>
                      <a:pt x="32" y="43"/>
                      <a:pt x="1" y="54"/>
                    </a:cubicBezTo>
                    <a:cubicBezTo>
                      <a:pt x="32" y="160"/>
                      <a:pt x="64" y="254"/>
                      <a:pt x="95" y="349"/>
                    </a:cubicBezTo>
                    <a:cubicBezTo>
                      <a:pt x="138" y="455"/>
                      <a:pt x="191" y="549"/>
                      <a:pt x="233" y="655"/>
                    </a:cubicBezTo>
                    <a:cubicBezTo>
                      <a:pt x="285" y="771"/>
                      <a:pt x="338" y="898"/>
                      <a:pt x="391" y="1013"/>
                    </a:cubicBezTo>
                    <a:cubicBezTo>
                      <a:pt x="433" y="1119"/>
                      <a:pt x="475" y="1224"/>
                      <a:pt x="517" y="1320"/>
                    </a:cubicBezTo>
                    <a:cubicBezTo>
                      <a:pt x="555" y="1403"/>
                      <a:pt x="575" y="1504"/>
                      <a:pt x="696" y="1504"/>
                    </a:cubicBezTo>
                    <a:cubicBezTo>
                      <a:pt x="712" y="1504"/>
                      <a:pt x="730" y="1502"/>
                      <a:pt x="749" y="1499"/>
                    </a:cubicBezTo>
                    <a:cubicBezTo>
                      <a:pt x="760" y="1446"/>
                      <a:pt x="791" y="1372"/>
                      <a:pt x="770" y="1320"/>
                    </a:cubicBezTo>
                    <a:cubicBezTo>
                      <a:pt x="602" y="919"/>
                      <a:pt x="423" y="518"/>
                      <a:pt x="243" y="117"/>
                    </a:cubicBezTo>
                    <a:cubicBezTo>
                      <a:pt x="222" y="64"/>
                      <a:pt x="149" y="4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80" name="Google Shape;2080;p13"/>
              <p:cNvSpPr/>
              <p:nvPr/>
            </p:nvSpPr>
            <p:spPr>
              <a:xfrm>
                <a:off x="6818300" y="1259475"/>
                <a:ext cx="1717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50" extrusionOk="0">
                    <a:moveTo>
                      <a:pt x="74" y="0"/>
                    </a:moveTo>
                    <a:cubicBezTo>
                      <a:pt x="42" y="190"/>
                      <a:pt x="21" y="338"/>
                      <a:pt x="0" y="464"/>
                    </a:cubicBezTo>
                    <a:cubicBezTo>
                      <a:pt x="282" y="761"/>
                      <a:pt x="366" y="849"/>
                      <a:pt x="439" y="849"/>
                    </a:cubicBezTo>
                    <a:cubicBezTo>
                      <a:pt x="469" y="849"/>
                      <a:pt x="498" y="834"/>
                      <a:pt x="538" y="812"/>
                    </a:cubicBezTo>
                    <a:cubicBezTo>
                      <a:pt x="485" y="696"/>
                      <a:pt x="433" y="570"/>
                      <a:pt x="380" y="453"/>
                    </a:cubicBezTo>
                    <a:cubicBezTo>
                      <a:pt x="496" y="390"/>
                      <a:pt x="644" y="495"/>
                      <a:pt x="686" y="295"/>
                    </a:cubicBezTo>
                    <a:cubicBezTo>
                      <a:pt x="559" y="116"/>
                      <a:pt x="380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81" name="Google Shape;2081;p13"/>
              <p:cNvSpPr/>
              <p:nvPr/>
            </p:nvSpPr>
            <p:spPr>
              <a:xfrm>
                <a:off x="7087750" y="1281350"/>
                <a:ext cx="287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785" extrusionOk="0">
                    <a:moveTo>
                      <a:pt x="961" y="0"/>
                    </a:moveTo>
                    <a:cubicBezTo>
                      <a:pt x="613" y="190"/>
                      <a:pt x="307" y="433"/>
                      <a:pt x="1" y="717"/>
                    </a:cubicBezTo>
                    <a:cubicBezTo>
                      <a:pt x="67" y="767"/>
                      <a:pt x="126" y="785"/>
                      <a:pt x="181" y="785"/>
                    </a:cubicBezTo>
                    <a:cubicBezTo>
                      <a:pt x="311" y="785"/>
                      <a:pt x="417" y="686"/>
                      <a:pt x="528" y="686"/>
                    </a:cubicBezTo>
                    <a:lnTo>
                      <a:pt x="518" y="707"/>
                    </a:lnTo>
                    <a:cubicBezTo>
                      <a:pt x="609" y="554"/>
                      <a:pt x="740" y="461"/>
                      <a:pt x="919" y="426"/>
                    </a:cubicBezTo>
                    <a:lnTo>
                      <a:pt x="919" y="426"/>
                    </a:lnTo>
                    <a:cubicBezTo>
                      <a:pt x="919" y="428"/>
                      <a:pt x="919" y="431"/>
                      <a:pt x="919" y="433"/>
                    </a:cubicBezTo>
                    <a:lnTo>
                      <a:pt x="940" y="422"/>
                    </a:lnTo>
                    <a:lnTo>
                      <a:pt x="940" y="422"/>
                    </a:lnTo>
                    <a:cubicBezTo>
                      <a:pt x="933" y="423"/>
                      <a:pt x="926" y="424"/>
                      <a:pt x="919" y="426"/>
                    </a:cubicBezTo>
                    <a:lnTo>
                      <a:pt x="919" y="426"/>
                    </a:lnTo>
                    <a:cubicBezTo>
                      <a:pt x="927" y="292"/>
                      <a:pt x="1148" y="197"/>
                      <a:pt x="9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82" name="Google Shape;2082;p13"/>
              <p:cNvSpPr/>
              <p:nvPr/>
            </p:nvSpPr>
            <p:spPr>
              <a:xfrm>
                <a:off x="6915850" y="1178500"/>
                <a:ext cx="124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5" y="507"/>
                      <a:pt x="169" y="666"/>
                      <a:pt x="496" y="971"/>
                    </a:cubicBezTo>
                    <a:cubicBezTo>
                      <a:pt x="496" y="476"/>
                      <a:pt x="338" y="181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83" name="Google Shape;2083;p13"/>
              <p:cNvSpPr/>
              <p:nvPr/>
            </p:nvSpPr>
            <p:spPr>
              <a:xfrm>
                <a:off x="6982050" y="1319600"/>
                <a:ext cx="114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192" extrusionOk="0">
                    <a:moveTo>
                      <a:pt x="347" y="1"/>
                    </a:moveTo>
                    <a:cubicBezTo>
                      <a:pt x="312" y="1"/>
                      <a:pt x="269" y="10"/>
                      <a:pt x="221" y="31"/>
                    </a:cubicBezTo>
                    <a:cubicBezTo>
                      <a:pt x="305" y="401"/>
                      <a:pt x="0" y="748"/>
                      <a:pt x="127" y="1191"/>
                    </a:cubicBezTo>
                    <a:cubicBezTo>
                      <a:pt x="221" y="1149"/>
                      <a:pt x="253" y="1139"/>
                      <a:pt x="253" y="1128"/>
                    </a:cubicBezTo>
                    <a:cubicBezTo>
                      <a:pt x="327" y="790"/>
                      <a:pt x="401" y="453"/>
                      <a:pt x="443" y="105"/>
                    </a:cubicBezTo>
                    <a:cubicBezTo>
                      <a:pt x="457" y="41"/>
                      <a:pt x="419" y="1"/>
                      <a:pt x="3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84" name="Google Shape;2084;p13"/>
              <p:cNvSpPr/>
              <p:nvPr/>
            </p:nvSpPr>
            <p:spPr>
              <a:xfrm>
                <a:off x="6846525" y="1222850"/>
                <a:ext cx="2242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897" h="906" extrusionOk="0">
                    <a:moveTo>
                      <a:pt x="179" y="0"/>
                    </a:moveTo>
                    <a:cubicBezTo>
                      <a:pt x="136" y="0"/>
                      <a:pt x="77" y="10"/>
                      <a:pt x="0" y="10"/>
                    </a:cubicBezTo>
                    <a:cubicBezTo>
                      <a:pt x="190" y="400"/>
                      <a:pt x="453" y="621"/>
                      <a:pt x="896" y="906"/>
                    </a:cubicBezTo>
                    <a:cubicBezTo>
                      <a:pt x="759" y="389"/>
                      <a:pt x="485" y="210"/>
                      <a:pt x="232" y="10"/>
                    </a:cubicBezTo>
                    <a:cubicBezTo>
                      <a:pt x="218" y="3"/>
                      <a:pt x="200" y="0"/>
                      <a:pt x="17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85" name="Google Shape;2085;p13"/>
              <p:cNvSpPr/>
              <p:nvPr/>
            </p:nvSpPr>
            <p:spPr>
              <a:xfrm>
                <a:off x="7016575" y="1294525"/>
                <a:ext cx="242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687" extrusionOk="0">
                    <a:moveTo>
                      <a:pt x="876" y="0"/>
                    </a:moveTo>
                    <a:cubicBezTo>
                      <a:pt x="359" y="254"/>
                      <a:pt x="243" y="338"/>
                      <a:pt x="0" y="686"/>
                    </a:cubicBezTo>
                    <a:cubicBezTo>
                      <a:pt x="391" y="654"/>
                      <a:pt x="623" y="401"/>
                      <a:pt x="876" y="211"/>
                    </a:cubicBezTo>
                    <a:cubicBezTo>
                      <a:pt x="949" y="159"/>
                      <a:pt x="970" y="75"/>
                      <a:pt x="8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86" name="Google Shape;2086;p13"/>
              <p:cNvSpPr/>
              <p:nvPr/>
            </p:nvSpPr>
            <p:spPr>
              <a:xfrm>
                <a:off x="6992050" y="1190100"/>
                <a:ext cx="10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077" extrusionOk="0">
                    <a:moveTo>
                      <a:pt x="116" y="1"/>
                    </a:moveTo>
                    <a:cubicBezTo>
                      <a:pt x="85" y="328"/>
                      <a:pt x="43" y="634"/>
                      <a:pt x="1" y="1077"/>
                    </a:cubicBezTo>
                    <a:cubicBezTo>
                      <a:pt x="338" y="718"/>
                      <a:pt x="423" y="371"/>
                      <a:pt x="275" y="43"/>
                    </a:cubicBezTo>
                    <a:cubicBezTo>
                      <a:pt x="264" y="22"/>
                      <a:pt x="191" y="22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87" name="Google Shape;2087;p13"/>
              <p:cNvSpPr/>
              <p:nvPr/>
            </p:nvSpPr>
            <p:spPr>
              <a:xfrm>
                <a:off x="6956975" y="1165075"/>
                <a:ext cx="95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971" extrusionOk="0">
                    <a:moveTo>
                      <a:pt x="244" y="0"/>
                    </a:moveTo>
                    <a:cubicBezTo>
                      <a:pt x="1" y="275"/>
                      <a:pt x="75" y="517"/>
                      <a:pt x="75" y="739"/>
                    </a:cubicBezTo>
                    <a:cubicBezTo>
                      <a:pt x="75" y="844"/>
                      <a:pt x="106" y="960"/>
                      <a:pt x="254" y="971"/>
                    </a:cubicBezTo>
                    <a:cubicBezTo>
                      <a:pt x="380" y="580"/>
                      <a:pt x="380" y="580"/>
                      <a:pt x="24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88" name="Google Shape;2088;p13"/>
              <p:cNvSpPr/>
              <p:nvPr/>
            </p:nvSpPr>
            <p:spPr>
              <a:xfrm>
                <a:off x="6987850" y="1272125"/>
                <a:ext cx="121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770" extrusionOk="0">
                    <a:moveTo>
                      <a:pt x="316" y="0"/>
                    </a:moveTo>
                    <a:cubicBezTo>
                      <a:pt x="0" y="190"/>
                      <a:pt x="137" y="507"/>
                      <a:pt x="105" y="770"/>
                    </a:cubicBezTo>
                    <a:cubicBezTo>
                      <a:pt x="232" y="559"/>
                      <a:pt x="485" y="359"/>
                      <a:pt x="31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89" name="Google Shape;2089;p13"/>
              <p:cNvSpPr/>
              <p:nvPr/>
            </p:nvSpPr>
            <p:spPr>
              <a:xfrm>
                <a:off x="6935100" y="1174275"/>
                <a:ext cx="13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014" extrusionOk="0">
                    <a:moveTo>
                      <a:pt x="128" y="1"/>
                    </a:moveTo>
                    <a:cubicBezTo>
                      <a:pt x="92" y="1"/>
                      <a:pt x="48" y="24"/>
                      <a:pt x="1" y="86"/>
                    </a:cubicBezTo>
                    <a:cubicBezTo>
                      <a:pt x="116" y="339"/>
                      <a:pt x="243" y="613"/>
                      <a:pt x="433" y="1014"/>
                    </a:cubicBezTo>
                    <a:cubicBezTo>
                      <a:pt x="507" y="824"/>
                      <a:pt x="549" y="761"/>
                      <a:pt x="538" y="718"/>
                    </a:cubicBezTo>
                    <a:cubicBezTo>
                      <a:pt x="444" y="497"/>
                      <a:pt x="338" y="286"/>
                      <a:pt x="222" y="75"/>
                    </a:cubicBezTo>
                    <a:cubicBezTo>
                      <a:pt x="205" y="35"/>
                      <a:pt x="17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90" name="Google Shape;2090;p13"/>
              <p:cNvSpPr/>
              <p:nvPr/>
            </p:nvSpPr>
            <p:spPr>
              <a:xfrm>
                <a:off x="6811125" y="1282225"/>
                <a:ext cx="2037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383" extrusionOk="0">
                    <a:moveTo>
                      <a:pt x="129" y="1"/>
                    </a:moveTo>
                    <a:cubicBezTo>
                      <a:pt x="68" y="1"/>
                      <a:pt x="0" y="41"/>
                      <a:pt x="34" y="176"/>
                    </a:cubicBezTo>
                    <a:cubicBezTo>
                      <a:pt x="231" y="230"/>
                      <a:pt x="420" y="382"/>
                      <a:pt x="672" y="382"/>
                    </a:cubicBezTo>
                    <a:cubicBezTo>
                      <a:pt x="717" y="382"/>
                      <a:pt x="765" y="377"/>
                      <a:pt x="814" y="366"/>
                    </a:cubicBezTo>
                    <a:cubicBezTo>
                      <a:pt x="772" y="282"/>
                      <a:pt x="762" y="187"/>
                      <a:pt x="720" y="176"/>
                    </a:cubicBezTo>
                    <a:cubicBezTo>
                      <a:pt x="540" y="103"/>
                      <a:pt x="361" y="50"/>
                      <a:pt x="171" y="7"/>
                    </a:cubicBezTo>
                    <a:cubicBezTo>
                      <a:pt x="159" y="3"/>
                      <a:pt x="144" y="1"/>
                      <a:pt x="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91" name="Google Shape;2091;p13"/>
              <p:cNvSpPr/>
              <p:nvPr/>
            </p:nvSpPr>
            <p:spPr>
              <a:xfrm>
                <a:off x="7024750" y="1312725"/>
                <a:ext cx="176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423" extrusionOk="0">
                    <a:moveTo>
                      <a:pt x="707" y="1"/>
                    </a:moveTo>
                    <a:cubicBezTo>
                      <a:pt x="190" y="64"/>
                      <a:pt x="127" y="106"/>
                      <a:pt x="1" y="422"/>
                    </a:cubicBezTo>
                    <a:cubicBezTo>
                      <a:pt x="306" y="380"/>
                      <a:pt x="528" y="233"/>
                      <a:pt x="7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92" name="Google Shape;2092;p13"/>
              <p:cNvSpPr/>
              <p:nvPr/>
            </p:nvSpPr>
            <p:spPr>
              <a:xfrm>
                <a:off x="6841775" y="1236000"/>
                <a:ext cx="1555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6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327"/>
                      <a:pt x="306" y="464"/>
                      <a:pt x="601" y="665"/>
                    </a:cubicBezTo>
                    <a:cubicBezTo>
                      <a:pt x="622" y="295"/>
                      <a:pt x="411" y="190"/>
                      <a:pt x="274" y="63"/>
                    </a:cubicBezTo>
                    <a:cubicBezTo>
                      <a:pt x="221" y="21"/>
                      <a:pt x="127" y="2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93" name="Google Shape;2093;p13"/>
              <p:cNvSpPr/>
              <p:nvPr/>
            </p:nvSpPr>
            <p:spPr>
              <a:xfrm>
                <a:off x="6973325" y="1278450"/>
                <a:ext cx="124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76" extrusionOk="0">
                    <a:moveTo>
                      <a:pt x="307" y="1"/>
                    </a:moveTo>
                    <a:cubicBezTo>
                      <a:pt x="233" y="222"/>
                      <a:pt x="1" y="401"/>
                      <a:pt x="180" y="676"/>
                    </a:cubicBezTo>
                    <a:cubicBezTo>
                      <a:pt x="296" y="475"/>
                      <a:pt x="497" y="296"/>
                      <a:pt x="3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94" name="Google Shape;2094;p13"/>
              <p:cNvSpPr/>
              <p:nvPr/>
            </p:nvSpPr>
            <p:spPr>
              <a:xfrm>
                <a:off x="6955925" y="1413700"/>
                <a:ext cx="792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582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0" y="380"/>
                      <a:pt x="11" y="401"/>
                      <a:pt x="317" y="581"/>
                    </a:cubicBezTo>
                    <a:cubicBezTo>
                      <a:pt x="254" y="317"/>
                      <a:pt x="254" y="127"/>
                      <a:pt x="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95" name="Google Shape;2095;p13"/>
              <p:cNvSpPr/>
              <p:nvPr/>
            </p:nvSpPr>
            <p:spPr>
              <a:xfrm>
                <a:off x="6978900" y="1402625"/>
                <a:ext cx="1317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76" extrusionOk="0">
                    <a:moveTo>
                      <a:pt x="516" y="1"/>
                    </a:moveTo>
                    <a:cubicBezTo>
                      <a:pt x="512" y="4"/>
                      <a:pt x="508" y="8"/>
                      <a:pt x="504" y="12"/>
                    </a:cubicBezTo>
                    <a:lnTo>
                      <a:pt x="504" y="12"/>
                    </a:lnTo>
                    <a:cubicBezTo>
                      <a:pt x="512" y="12"/>
                      <a:pt x="519" y="12"/>
                      <a:pt x="527" y="12"/>
                    </a:cubicBezTo>
                    <a:lnTo>
                      <a:pt x="516" y="1"/>
                    </a:lnTo>
                    <a:close/>
                    <a:moveTo>
                      <a:pt x="504" y="12"/>
                    </a:moveTo>
                    <a:lnTo>
                      <a:pt x="504" y="12"/>
                    </a:lnTo>
                    <a:cubicBezTo>
                      <a:pt x="50" y="23"/>
                      <a:pt x="0" y="70"/>
                      <a:pt x="52" y="476"/>
                    </a:cubicBezTo>
                    <a:cubicBezTo>
                      <a:pt x="216" y="301"/>
                      <a:pt x="360" y="156"/>
                      <a:pt x="504" y="12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2096" name="Google Shape;2096;p13"/>
            <p:cNvGrpSpPr/>
            <p:nvPr/>
          </p:nvGrpSpPr>
          <p:grpSpPr>
            <a:xfrm rot="10800000">
              <a:off x="8007231" y="641671"/>
              <a:ext cx="1738496" cy="2398108"/>
              <a:chOff x="2763875" y="3698500"/>
              <a:chExt cx="1288825" cy="1777825"/>
            </a:xfrm>
          </p:grpSpPr>
          <p:sp>
            <p:nvSpPr>
              <p:cNvPr id="2097" name="Google Shape;2097;p13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98" name="Google Shape;2098;p13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99" name="Google Shape;2099;p13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00" name="Google Shape;2100;p13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01" name="Google Shape;2101;p13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02" name="Google Shape;2102;p13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03" name="Google Shape;2103;p13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04" name="Google Shape;2104;p13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05" name="Google Shape;2105;p13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06" name="Google Shape;2106;p13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07" name="Google Shape;2107;p13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08" name="Google Shape;2108;p13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09" name="Google Shape;2109;p13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10" name="Google Shape;2110;p13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11" name="Google Shape;2111;p13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12" name="Google Shape;2112;p13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13" name="Google Shape;2113;p13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14" name="Google Shape;2114;p13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15" name="Google Shape;2115;p13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16" name="Google Shape;2116;p13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17" name="Google Shape;2117;p13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18" name="Google Shape;2118;p13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19" name="Google Shape;2119;p13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20" name="Google Shape;2120;p13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21" name="Google Shape;2121;p13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22" name="Google Shape;2122;p13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23" name="Google Shape;2123;p13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24" name="Google Shape;2124;p13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25" name="Google Shape;2125;p13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26" name="Google Shape;2126;p13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27" name="Google Shape;2127;p13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13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13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30" name="Google Shape;2130;p13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31" name="Google Shape;2131;p13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32" name="Google Shape;2132;p13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33" name="Google Shape;2133;p13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34" name="Google Shape;2134;p13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35" name="Google Shape;2135;p13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13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13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13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13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13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13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13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13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13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13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13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13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13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13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13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13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13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13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13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13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13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13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13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13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13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13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13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13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13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13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13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13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13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13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13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13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13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13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13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75" name="Google Shape;2175;p13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76" name="Google Shape;2176;p13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13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13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13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13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13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13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13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13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13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13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13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88" name="Google Shape;2188;p13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13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13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13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13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13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13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95" name="Google Shape;2195;p13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96" name="Google Shape;2196;p13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97" name="Google Shape;2197;p13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98" name="Google Shape;2198;p13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99" name="Google Shape;2199;p13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00" name="Google Shape;2200;p13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01" name="Google Shape;2201;p13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02" name="Google Shape;2202;p13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03" name="Google Shape;2203;p13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04" name="Google Shape;2204;p13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05" name="Google Shape;2205;p13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06" name="Google Shape;2206;p13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07" name="Google Shape;2207;p13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08" name="Google Shape;2208;p13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09" name="Google Shape;2209;p13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10" name="Google Shape;2210;p13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11" name="Google Shape;2211;p13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193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" name="Google Shape;2434;p15"/>
          <p:cNvSpPr txBox="1">
            <a:spLocks noGrp="1"/>
          </p:cNvSpPr>
          <p:nvPr>
            <p:ph type="title" hasCustomPrompt="1"/>
          </p:nvPr>
        </p:nvSpPr>
        <p:spPr>
          <a:xfrm>
            <a:off x="1712000" y="2097267"/>
            <a:ext cx="8768000" cy="20148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435" name="Google Shape;2435;p15"/>
          <p:cNvSpPr txBox="1">
            <a:spLocks noGrp="1"/>
          </p:cNvSpPr>
          <p:nvPr>
            <p:ph type="subTitle" idx="1"/>
          </p:nvPr>
        </p:nvSpPr>
        <p:spPr>
          <a:xfrm>
            <a:off x="3105000" y="4224567"/>
            <a:ext cx="5982000" cy="6492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pic>
        <p:nvPicPr>
          <p:cNvPr id="2436" name="Google Shape;243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8490310">
            <a:off x="671417" y="-1100599"/>
            <a:ext cx="2662601" cy="403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7" name="Google Shape;243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764698" y="-1939583"/>
            <a:ext cx="2662604" cy="403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8" name="Google Shape;243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499998">
            <a:off x="4639100" y="4415035"/>
            <a:ext cx="2662603" cy="40368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39" name="Google Shape;2439;p15"/>
          <p:cNvGrpSpPr/>
          <p:nvPr/>
        </p:nvGrpSpPr>
        <p:grpSpPr>
          <a:xfrm>
            <a:off x="-2567307" y="1010611"/>
            <a:ext cx="13799300" cy="7201835"/>
            <a:chOff x="-1925481" y="757958"/>
            <a:chExt cx="10349475" cy="5401376"/>
          </a:xfrm>
        </p:grpSpPr>
        <p:grpSp>
          <p:nvGrpSpPr>
            <p:cNvPr id="2440" name="Google Shape;2440;p15"/>
            <p:cNvGrpSpPr/>
            <p:nvPr/>
          </p:nvGrpSpPr>
          <p:grpSpPr>
            <a:xfrm rot="10800000">
              <a:off x="6136053" y="4331072"/>
              <a:ext cx="2287941" cy="1828261"/>
              <a:chOff x="1340325" y="4148525"/>
              <a:chExt cx="1340250" cy="1070975"/>
            </a:xfrm>
          </p:grpSpPr>
          <p:sp>
            <p:nvSpPr>
              <p:cNvPr id="2441" name="Google Shape;2441;p15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42" name="Google Shape;2442;p15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43" name="Google Shape;2443;p15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44" name="Google Shape;2444;p15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45" name="Google Shape;2445;p15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46" name="Google Shape;2446;p15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47" name="Google Shape;2447;p15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48" name="Google Shape;2448;p15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49" name="Google Shape;2449;p15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50" name="Google Shape;2450;p15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51" name="Google Shape;2451;p15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52" name="Google Shape;2452;p15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53" name="Google Shape;2453;p15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54" name="Google Shape;2454;p15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55" name="Google Shape;2455;p15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56" name="Google Shape;2456;p15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57" name="Google Shape;2457;p15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58" name="Google Shape;2458;p15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59" name="Google Shape;2459;p15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60" name="Google Shape;2460;p15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61" name="Google Shape;2461;p15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15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63" name="Google Shape;2463;p15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64" name="Google Shape;2464;p15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65" name="Google Shape;2465;p15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15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67" name="Google Shape;2467;p15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68" name="Google Shape;2468;p15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15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70" name="Google Shape;2470;p15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71" name="Google Shape;2471;p15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15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73" name="Google Shape;2473;p15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74" name="Google Shape;2474;p15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15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76" name="Google Shape;2476;p15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77" name="Google Shape;2477;p15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15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79" name="Google Shape;2479;p15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80" name="Google Shape;2480;p15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81" name="Google Shape;2481;p15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82" name="Google Shape;2482;p15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83" name="Google Shape;2483;p15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84" name="Google Shape;2484;p15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85" name="Google Shape;2485;p15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86" name="Google Shape;2486;p15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87" name="Google Shape;2487;p15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88" name="Google Shape;2488;p15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89" name="Google Shape;2489;p15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90" name="Google Shape;2490;p15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15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92" name="Google Shape;2492;p15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93" name="Google Shape;2493;p15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94" name="Google Shape;2494;p15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15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96" name="Google Shape;2496;p15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97" name="Google Shape;2497;p15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15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99" name="Google Shape;2499;p15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00" name="Google Shape;2500;p15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15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02" name="Google Shape;2502;p15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03" name="Google Shape;2503;p15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15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05" name="Google Shape;2505;p15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06" name="Google Shape;2506;p15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07" name="Google Shape;2507;p15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08" name="Google Shape;2508;p15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09" name="Google Shape;2509;p15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10" name="Google Shape;2510;p15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11" name="Google Shape;2511;p15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12" name="Google Shape;2512;p15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13" name="Google Shape;2513;p15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14" name="Google Shape;2514;p15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15" name="Google Shape;2515;p15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16" name="Google Shape;2516;p15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17" name="Google Shape;2517;p15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18" name="Google Shape;2518;p15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19" name="Google Shape;2519;p15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20" name="Google Shape;2520;p15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21" name="Google Shape;2521;p15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22" name="Google Shape;2522;p15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23" name="Google Shape;2523;p15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24" name="Google Shape;2524;p15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25" name="Google Shape;2525;p15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26" name="Google Shape;2526;p15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27" name="Google Shape;2527;p15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28" name="Google Shape;2528;p15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29" name="Google Shape;2529;p15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30" name="Google Shape;2530;p15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31" name="Google Shape;2531;p15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15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33" name="Google Shape;2533;p15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34" name="Google Shape;2534;p15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35" name="Google Shape;2535;p15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15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37" name="Google Shape;2537;p15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38" name="Google Shape;2538;p15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15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40" name="Google Shape;2540;p15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41" name="Google Shape;2541;p15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2542" name="Google Shape;2542;p15"/>
            <p:cNvGrpSpPr/>
            <p:nvPr/>
          </p:nvGrpSpPr>
          <p:grpSpPr>
            <a:xfrm rot="-2579364">
              <a:off x="-1609350" y="1292523"/>
              <a:ext cx="2287924" cy="1828248"/>
              <a:chOff x="1340325" y="4148525"/>
              <a:chExt cx="1340250" cy="1070975"/>
            </a:xfrm>
          </p:grpSpPr>
          <p:sp>
            <p:nvSpPr>
              <p:cNvPr id="2543" name="Google Shape;2543;p15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44" name="Google Shape;2544;p15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15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46" name="Google Shape;2546;p15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47" name="Google Shape;2547;p15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15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49" name="Google Shape;2549;p15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50" name="Google Shape;2550;p15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51" name="Google Shape;2551;p15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52" name="Google Shape;2552;p15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53" name="Google Shape;2553;p15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54" name="Google Shape;2554;p15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55" name="Google Shape;2555;p15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56" name="Google Shape;2556;p15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57" name="Google Shape;2557;p15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58" name="Google Shape;2558;p15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59" name="Google Shape;2559;p15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60" name="Google Shape;2560;p15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61" name="Google Shape;2561;p15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62" name="Google Shape;2562;p15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63" name="Google Shape;2563;p15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64" name="Google Shape;2564;p15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65" name="Google Shape;2565;p15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66" name="Google Shape;2566;p15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67" name="Google Shape;2567;p15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68" name="Google Shape;2568;p15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69" name="Google Shape;2569;p15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70" name="Google Shape;2570;p15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71" name="Google Shape;2571;p15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72" name="Google Shape;2572;p15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73" name="Google Shape;2573;p15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74" name="Google Shape;2574;p15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75" name="Google Shape;2575;p15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76" name="Google Shape;2576;p15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77" name="Google Shape;2577;p15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78" name="Google Shape;2578;p15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79" name="Google Shape;2579;p15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80" name="Google Shape;2580;p15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81" name="Google Shape;2581;p15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82" name="Google Shape;2582;p15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83" name="Google Shape;2583;p15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84" name="Google Shape;2584;p15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85" name="Google Shape;2585;p15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86" name="Google Shape;2586;p15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87" name="Google Shape;2587;p15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88" name="Google Shape;2588;p15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89" name="Google Shape;2589;p15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90" name="Google Shape;2590;p15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91" name="Google Shape;2591;p15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92" name="Google Shape;2592;p15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93" name="Google Shape;2593;p15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94" name="Google Shape;2594;p15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95" name="Google Shape;2595;p15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96" name="Google Shape;2596;p15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97" name="Google Shape;2597;p15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98" name="Google Shape;2598;p15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99" name="Google Shape;2599;p15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00" name="Google Shape;2600;p15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01" name="Google Shape;2601;p15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02" name="Google Shape;2602;p15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03" name="Google Shape;2603;p15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04" name="Google Shape;2604;p15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05" name="Google Shape;2605;p15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06" name="Google Shape;2606;p15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07" name="Google Shape;2607;p15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08" name="Google Shape;2608;p15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09" name="Google Shape;2609;p15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10" name="Google Shape;2610;p15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11" name="Google Shape;2611;p15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12" name="Google Shape;2612;p15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13" name="Google Shape;2613;p15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14" name="Google Shape;2614;p15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15" name="Google Shape;2615;p15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16" name="Google Shape;2616;p15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17" name="Google Shape;2617;p15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18" name="Google Shape;2618;p15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19" name="Google Shape;2619;p15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20" name="Google Shape;2620;p15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21" name="Google Shape;2621;p15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22" name="Google Shape;2622;p15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23" name="Google Shape;2623;p15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24" name="Google Shape;2624;p15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25" name="Google Shape;2625;p15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26" name="Google Shape;2626;p15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27" name="Google Shape;2627;p15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28" name="Google Shape;2628;p15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29" name="Google Shape;2629;p15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30" name="Google Shape;2630;p15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31" name="Google Shape;2631;p15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32" name="Google Shape;2632;p15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33" name="Google Shape;2633;p15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34" name="Google Shape;2634;p15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35" name="Google Shape;2635;p15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36" name="Google Shape;2636;p15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37" name="Google Shape;2637;p15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38" name="Google Shape;2638;p15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39" name="Google Shape;2639;p15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40" name="Google Shape;2640;p15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41" name="Google Shape;2641;p15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42" name="Google Shape;2642;p15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43" name="Google Shape;2643;p15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71524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7" name="Google Shape;2647;p17"/>
          <p:cNvSpPr txBox="1">
            <a:spLocks noGrp="1"/>
          </p:cNvSpPr>
          <p:nvPr>
            <p:ph type="title"/>
          </p:nvPr>
        </p:nvSpPr>
        <p:spPr>
          <a:xfrm>
            <a:off x="3913597" y="2055633"/>
            <a:ext cx="3404800" cy="703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48" name="Google Shape;2648;p17"/>
          <p:cNvSpPr txBox="1">
            <a:spLocks noGrp="1"/>
          </p:cNvSpPr>
          <p:nvPr>
            <p:ph type="title" idx="2" hasCustomPrompt="1"/>
          </p:nvPr>
        </p:nvSpPr>
        <p:spPr>
          <a:xfrm>
            <a:off x="4686721" y="1467933"/>
            <a:ext cx="1858400" cy="791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49" name="Google Shape;2649;p17"/>
          <p:cNvSpPr txBox="1">
            <a:spLocks noGrp="1"/>
          </p:cNvSpPr>
          <p:nvPr>
            <p:ph type="subTitle" idx="1"/>
          </p:nvPr>
        </p:nvSpPr>
        <p:spPr>
          <a:xfrm>
            <a:off x="3913597" y="2837667"/>
            <a:ext cx="3404800" cy="64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0" name="Google Shape;2650;p17"/>
          <p:cNvSpPr txBox="1">
            <a:spLocks noGrp="1"/>
          </p:cNvSpPr>
          <p:nvPr>
            <p:ph type="title" idx="3"/>
          </p:nvPr>
        </p:nvSpPr>
        <p:spPr>
          <a:xfrm>
            <a:off x="7824465" y="2055633"/>
            <a:ext cx="3404800" cy="703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51" name="Google Shape;2651;p17"/>
          <p:cNvSpPr txBox="1">
            <a:spLocks noGrp="1"/>
          </p:cNvSpPr>
          <p:nvPr>
            <p:ph type="title" idx="4" hasCustomPrompt="1"/>
          </p:nvPr>
        </p:nvSpPr>
        <p:spPr>
          <a:xfrm>
            <a:off x="8597589" y="1467933"/>
            <a:ext cx="1858400" cy="791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52" name="Google Shape;2652;p17"/>
          <p:cNvSpPr txBox="1">
            <a:spLocks noGrp="1"/>
          </p:cNvSpPr>
          <p:nvPr>
            <p:ph type="subTitle" idx="5"/>
          </p:nvPr>
        </p:nvSpPr>
        <p:spPr>
          <a:xfrm>
            <a:off x="7824465" y="2837667"/>
            <a:ext cx="3404800" cy="64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3" name="Google Shape;2653;p17"/>
          <p:cNvSpPr txBox="1">
            <a:spLocks noGrp="1"/>
          </p:cNvSpPr>
          <p:nvPr>
            <p:ph type="title" idx="6"/>
          </p:nvPr>
        </p:nvSpPr>
        <p:spPr>
          <a:xfrm>
            <a:off x="3913597" y="4441500"/>
            <a:ext cx="3404800" cy="703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54" name="Google Shape;2654;p17"/>
          <p:cNvSpPr txBox="1">
            <a:spLocks noGrp="1"/>
          </p:cNvSpPr>
          <p:nvPr>
            <p:ph type="title" idx="7" hasCustomPrompt="1"/>
          </p:nvPr>
        </p:nvSpPr>
        <p:spPr>
          <a:xfrm>
            <a:off x="4686721" y="3853800"/>
            <a:ext cx="1858400" cy="791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55" name="Google Shape;2655;p17"/>
          <p:cNvSpPr txBox="1">
            <a:spLocks noGrp="1"/>
          </p:cNvSpPr>
          <p:nvPr>
            <p:ph type="subTitle" idx="8"/>
          </p:nvPr>
        </p:nvSpPr>
        <p:spPr>
          <a:xfrm>
            <a:off x="3913597" y="5223533"/>
            <a:ext cx="3404800" cy="64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6" name="Google Shape;2656;p17"/>
          <p:cNvSpPr txBox="1">
            <a:spLocks noGrp="1"/>
          </p:cNvSpPr>
          <p:nvPr>
            <p:ph type="title" idx="9"/>
          </p:nvPr>
        </p:nvSpPr>
        <p:spPr>
          <a:xfrm>
            <a:off x="7824465" y="4441500"/>
            <a:ext cx="3404800" cy="703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57" name="Google Shape;2657;p17"/>
          <p:cNvSpPr txBox="1">
            <a:spLocks noGrp="1"/>
          </p:cNvSpPr>
          <p:nvPr>
            <p:ph type="title" idx="13" hasCustomPrompt="1"/>
          </p:nvPr>
        </p:nvSpPr>
        <p:spPr>
          <a:xfrm>
            <a:off x="8597589" y="3853800"/>
            <a:ext cx="1858400" cy="791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58" name="Google Shape;2658;p17"/>
          <p:cNvSpPr txBox="1">
            <a:spLocks noGrp="1"/>
          </p:cNvSpPr>
          <p:nvPr>
            <p:ph type="subTitle" idx="14"/>
          </p:nvPr>
        </p:nvSpPr>
        <p:spPr>
          <a:xfrm>
            <a:off x="7824465" y="5223533"/>
            <a:ext cx="3404800" cy="64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9" name="Google Shape;2659;p17"/>
          <p:cNvSpPr txBox="1">
            <a:spLocks noGrp="1"/>
          </p:cNvSpPr>
          <p:nvPr>
            <p:ph type="title" idx="15"/>
          </p:nvPr>
        </p:nvSpPr>
        <p:spPr>
          <a:xfrm>
            <a:off x="848299" y="481667"/>
            <a:ext cx="2512800" cy="157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2660" name="Google Shape;2660;p17"/>
          <p:cNvGrpSpPr/>
          <p:nvPr/>
        </p:nvGrpSpPr>
        <p:grpSpPr>
          <a:xfrm>
            <a:off x="6090284" y="-1669415"/>
            <a:ext cx="5426827" cy="4137339"/>
            <a:chOff x="4567713" y="-1252061"/>
            <a:chExt cx="4070120" cy="3103004"/>
          </a:xfrm>
        </p:grpSpPr>
        <p:grpSp>
          <p:nvGrpSpPr>
            <p:cNvPr id="2661" name="Google Shape;2661;p17"/>
            <p:cNvGrpSpPr/>
            <p:nvPr/>
          </p:nvGrpSpPr>
          <p:grpSpPr>
            <a:xfrm rot="3600081">
              <a:off x="4777077" y="-400223"/>
              <a:ext cx="2180676" cy="1742547"/>
              <a:chOff x="1340325" y="4148525"/>
              <a:chExt cx="1340250" cy="1070975"/>
            </a:xfrm>
          </p:grpSpPr>
          <p:sp>
            <p:nvSpPr>
              <p:cNvPr id="2662" name="Google Shape;2662;p17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17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64" name="Google Shape;2664;p17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65" name="Google Shape;2665;p17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17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67" name="Google Shape;2667;p17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68" name="Google Shape;2668;p17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69" name="Google Shape;2669;p17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70" name="Google Shape;2670;p17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71" name="Google Shape;2671;p17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72" name="Google Shape;2672;p17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73" name="Google Shape;2673;p17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74" name="Google Shape;2674;p17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75" name="Google Shape;2675;p17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76" name="Google Shape;2676;p17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77" name="Google Shape;2677;p17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78" name="Google Shape;2678;p17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79" name="Google Shape;2679;p17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80" name="Google Shape;2680;p17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81" name="Google Shape;2681;p17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82" name="Google Shape;2682;p17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83" name="Google Shape;2683;p17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84" name="Google Shape;2684;p17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85" name="Google Shape;2685;p17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86" name="Google Shape;2686;p17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87" name="Google Shape;2687;p17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88" name="Google Shape;2688;p17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89" name="Google Shape;2689;p17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90" name="Google Shape;2690;p17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91" name="Google Shape;2691;p17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92" name="Google Shape;2692;p17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93" name="Google Shape;2693;p17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94" name="Google Shape;2694;p17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95" name="Google Shape;2695;p17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96" name="Google Shape;2696;p17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97" name="Google Shape;2697;p17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98" name="Google Shape;2698;p17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99" name="Google Shape;2699;p17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00" name="Google Shape;2700;p17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01" name="Google Shape;2701;p17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02" name="Google Shape;2702;p17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03" name="Google Shape;2703;p17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04" name="Google Shape;2704;p17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05" name="Google Shape;2705;p17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06" name="Google Shape;2706;p17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07" name="Google Shape;2707;p17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08" name="Google Shape;2708;p17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09" name="Google Shape;2709;p17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10" name="Google Shape;2710;p17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11" name="Google Shape;2711;p17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12" name="Google Shape;2712;p17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13" name="Google Shape;2713;p17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14" name="Google Shape;2714;p17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15" name="Google Shape;2715;p17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16" name="Google Shape;2716;p17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17" name="Google Shape;2717;p17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18" name="Google Shape;2718;p17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17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20" name="Google Shape;2720;p17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17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22" name="Google Shape;2722;p17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17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24" name="Google Shape;2724;p17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25" name="Google Shape;2725;p17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17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27" name="Google Shape;2727;p17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28" name="Google Shape;2728;p17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17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30" name="Google Shape;2730;p17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17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17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33" name="Google Shape;2733;p17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34" name="Google Shape;2734;p17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17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17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37" name="Google Shape;2737;p17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38" name="Google Shape;2738;p17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39" name="Google Shape;2739;p17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40" name="Google Shape;2740;p17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41" name="Google Shape;2741;p17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42" name="Google Shape;2742;p17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43" name="Google Shape;2743;p17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44" name="Google Shape;2744;p17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45" name="Google Shape;2745;p17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46" name="Google Shape;2746;p17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47" name="Google Shape;2747;p17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48" name="Google Shape;2748;p17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49" name="Google Shape;2749;p17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50" name="Google Shape;2750;p17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51" name="Google Shape;2751;p17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52" name="Google Shape;2752;p17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53" name="Google Shape;2753;p17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54" name="Google Shape;2754;p17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55" name="Google Shape;2755;p17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56" name="Google Shape;2756;p17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57" name="Google Shape;2757;p17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58" name="Google Shape;2758;p17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59" name="Google Shape;2759;p17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60" name="Google Shape;2760;p17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61" name="Google Shape;2761;p17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62" name="Google Shape;2762;p17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2763" name="Google Shape;2763;p17"/>
            <p:cNvGrpSpPr/>
            <p:nvPr/>
          </p:nvGrpSpPr>
          <p:grpSpPr>
            <a:xfrm rot="-6250835" flipH="1">
              <a:off x="6435643" y="-852774"/>
              <a:ext cx="2180694" cy="1742562"/>
              <a:chOff x="1340325" y="4148525"/>
              <a:chExt cx="1340250" cy="1070975"/>
            </a:xfrm>
          </p:grpSpPr>
          <p:sp>
            <p:nvSpPr>
              <p:cNvPr id="2764" name="Google Shape;2764;p17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65" name="Google Shape;2765;p17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66" name="Google Shape;2766;p17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67" name="Google Shape;2767;p17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68" name="Google Shape;2768;p17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69" name="Google Shape;2769;p17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70" name="Google Shape;2770;p17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71" name="Google Shape;2771;p17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72" name="Google Shape;2772;p17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73" name="Google Shape;2773;p17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74" name="Google Shape;2774;p17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75" name="Google Shape;2775;p17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76" name="Google Shape;2776;p17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77" name="Google Shape;2777;p17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78" name="Google Shape;2778;p17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79" name="Google Shape;2779;p17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80" name="Google Shape;2780;p17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81" name="Google Shape;2781;p17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82" name="Google Shape;2782;p17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83" name="Google Shape;2783;p17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84" name="Google Shape;2784;p17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85" name="Google Shape;2785;p17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86" name="Google Shape;2786;p17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87" name="Google Shape;2787;p17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88" name="Google Shape;2788;p17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89" name="Google Shape;2789;p17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90" name="Google Shape;2790;p17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91" name="Google Shape;2791;p17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92" name="Google Shape;2792;p17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93" name="Google Shape;2793;p17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94" name="Google Shape;2794;p17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95" name="Google Shape;2795;p17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96" name="Google Shape;2796;p17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97" name="Google Shape;2797;p17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98" name="Google Shape;2798;p17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99" name="Google Shape;2799;p17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00" name="Google Shape;2800;p17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01" name="Google Shape;2801;p17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02" name="Google Shape;2802;p17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03" name="Google Shape;2803;p17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04" name="Google Shape;2804;p17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05" name="Google Shape;2805;p17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06" name="Google Shape;2806;p17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07" name="Google Shape;2807;p17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08" name="Google Shape;2808;p17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17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17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1" name="Google Shape;2811;p17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2" name="Google Shape;2812;p17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3" name="Google Shape;2813;p17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4" name="Google Shape;2814;p17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5" name="Google Shape;2815;p17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6" name="Google Shape;2816;p17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7" name="Google Shape;2817;p17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8" name="Google Shape;2818;p17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9" name="Google Shape;2819;p17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0" name="Google Shape;2820;p17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1" name="Google Shape;2821;p17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2" name="Google Shape;2822;p17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3" name="Google Shape;2823;p17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4" name="Google Shape;2824;p17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5" name="Google Shape;2825;p17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6" name="Google Shape;2826;p17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7" name="Google Shape;2827;p17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8" name="Google Shape;2828;p17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9" name="Google Shape;2829;p17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0" name="Google Shape;2830;p17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1" name="Google Shape;2831;p17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2" name="Google Shape;2832;p17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3" name="Google Shape;2833;p17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4" name="Google Shape;2834;p17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5" name="Google Shape;2835;p17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6" name="Google Shape;2836;p17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7" name="Google Shape;2837;p17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8" name="Google Shape;2838;p17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9" name="Google Shape;2839;p17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40" name="Google Shape;2840;p17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41" name="Google Shape;2841;p17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42" name="Google Shape;2842;p17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43" name="Google Shape;2843;p17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44" name="Google Shape;2844;p17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45" name="Google Shape;2845;p17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46" name="Google Shape;2846;p17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47" name="Google Shape;2847;p17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48" name="Google Shape;2848;p17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49" name="Google Shape;2849;p17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0" name="Google Shape;2850;p17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1" name="Google Shape;2851;p17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17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3" name="Google Shape;2853;p17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4" name="Google Shape;2854;p17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5" name="Google Shape;2855;p17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6" name="Google Shape;2856;p17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7" name="Google Shape;2857;p17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8" name="Google Shape;2858;p17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9" name="Google Shape;2859;p17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60" name="Google Shape;2860;p17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61" name="Google Shape;2861;p17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62" name="Google Shape;2862;p17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63" name="Google Shape;2863;p17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64" name="Google Shape;2864;p17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35184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3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oogle Shape;3074;p19"/>
          <p:cNvGrpSpPr/>
          <p:nvPr/>
        </p:nvGrpSpPr>
        <p:grpSpPr>
          <a:xfrm>
            <a:off x="-829295" y="1227021"/>
            <a:ext cx="13401235" cy="6270800"/>
            <a:chOff x="-621971" y="920266"/>
            <a:chExt cx="10050926" cy="4703100"/>
          </a:xfrm>
        </p:grpSpPr>
        <p:grpSp>
          <p:nvGrpSpPr>
            <p:cNvPr id="3075" name="Google Shape;3075;p19"/>
            <p:cNvGrpSpPr/>
            <p:nvPr/>
          </p:nvGrpSpPr>
          <p:grpSpPr>
            <a:xfrm rot="10800000" flipH="1">
              <a:off x="7623698" y="920266"/>
              <a:ext cx="1805257" cy="2490022"/>
              <a:chOff x="2763875" y="3698500"/>
              <a:chExt cx="1288825" cy="1777825"/>
            </a:xfrm>
          </p:grpSpPr>
          <p:sp>
            <p:nvSpPr>
              <p:cNvPr id="3076" name="Google Shape;3076;p19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19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19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p19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19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19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19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19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19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19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19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19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19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19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19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19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19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19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19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19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19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19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19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19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19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19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19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19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04" name="Google Shape;3104;p19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05" name="Google Shape;3105;p19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06" name="Google Shape;3106;p19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07" name="Google Shape;3107;p19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08" name="Google Shape;3108;p19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09" name="Google Shape;3109;p19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10" name="Google Shape;3110;p19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11" name="Google Shape;3111;p19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12" name="Google Shape;3112;p19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13" name="Google Shape;3113;p19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14" name="Google Shape;3114;p19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15" name="Google Shape;3115;p19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16" name="Google Shape;3116;p19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17" name="Google Shape;3117;p19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18" name="Google Shape;3118;p19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19" name="Google Shape;3119;p19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20" name="Google Shape;3120;p19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21" name="Google Shape;3121;p19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22" name="Google Shape;3122;p19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23" name="Google Shape;3123;p19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24" name="Google Shape;3124;p19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25" name="Google Shape;3125;p19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26" name="Google Shape;3126;p19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27" name="Google Shape;3127;p19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28" name="Google Shape;3128;p19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29" name="Google Shape;3129;p19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30" name="Google Shape;3130;p19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31" name="Google Shape;3131;p19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32" name="Google Shape;3132;p19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33" name="Google Shape;3133;p19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34" name="Google Shape;3134;p19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35" name="Google Shape;3135;p19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36" name="Google Shape;3136;p19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37" name="Google Shape;3137;p19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38" name="Google Shape;3138;p19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39" name="Google Shape;3139;p19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40" name="Google Shape;3140;p19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41" name="Google Shape;3141;p19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42" name="Google Shape;3142;p19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43" name="Google Shape;3143;p19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44" name="Google Shape;3144;p19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45" name="Google Shape;3145;p19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46" name="Google Shape;3146;p19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47" name="Google Shape;3147;p19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48" name="Google Shape;3148;p19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49" name="Google Shape;3149;p19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50" name="Google Shape;3150;p19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51" name="Google Shape;3151;p19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52" name="Google Shape;3152;p19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53" name="Google Shape;3153;p19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54" name="Google Shape;3154;p19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55" name="Google Shape;3155;p19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56" name="Google Shape;3156;p19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57" name="Google Shape;3157;p19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58" name="Google Shape;3158;p19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59" name="Google Shape;3159;p19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60" name="Google Shape;3160;p19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61" name="Google Shape;3161;p19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62" name="Google Shape;3162;p19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63" name="Google Shape;3163;p19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19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65" name="Google Shape;3165;p19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66" name="Google Shape;3166;p19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67" name="Google Shape;3167;p19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p19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69" name="Google Shape;3169;p19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70" name="Google Shape;3170;p19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71" name="Google Shape;3171;p19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72" name="Google Shape;3172;p19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73" name="Google Shape;3173;p19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19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75" name="Google Shape;3175;p19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76" name="Google Shape;3176;p19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19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78" name="Google Shape;3178;p19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79" name="Google Shape;3179;p19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19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81" name="Google Shape;3181;p19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82" name="Google Shape;3182;p19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83" name="Google Shape;3183;p19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84" name="Google Shape;3184;p19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85" name="Google Shape;3185;p19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86" name="Google Shape;3186;p19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87" name="Google Shape;3187;p19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88" name="Google Shape;3188;p19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89" name="Google Shape;3189;p19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90" name="Google Shape;3190;p19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191" name="Google Shape;3191;p19"/>
            <p:cNvGrpSpPr/>
            <p:nvPr/>
          </p:nvGrpSpPr>
          <p:grpSpPr>
            <a:xfrm rot="-8605608">
              <a:off x="-302531" y="3293407"/>
              <a:ext cx="2287998" cy="1828307"/>
              <a:chOff x="1340325" y="4148525"/>
              <a:chExt cx="1340250" cy="1070975"/>
            </a:xfrm>
          </p:grpSpPr>
          <p:sp>
            <p:nvSpPr>
              <p:cNvPr id="3192" name="Google Shape;3192;p19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93" name="Google Shape;3193;p19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94" name="Google Shape;3194;p19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95" name="Google Shape;3195;p19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96" name="Google Shape;3196;p19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97" name="Google Shape;3197;p19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98" name="Google Shape;3198;p19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99" name="Google Shape;3199;p19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00" name="Google Shape;3200;p19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01" name="Google Shape;3201;p19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02" name="Google Shape;3202;p19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03" name="Google Shape;3203;p19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04" name="Google Shape;3204;p19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05" name="Google Shape;3205;p19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06" name="Google Shape;3206;p19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07" name="Google Shape;3207;p19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08" name="Google Shape;3208;p19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09" name="Google Shape;3209;p19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10" name="Google Shape;3210;p19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11" name="Google Shape;3211;p19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12" name="Google Shape;3212;p19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13" name="Google Shape;3213;p19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14" name="Google Shape;3214;p19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15" name="Google Shape;3215;p19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16" name="Google Shape;3216;p19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17" name="Google Shape;3217;p19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18" name="Google Shape;3218;p19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19" name="Google Shape;3219;p19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20" name="Google Shape;3220;p19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21" name="Google Shape;3221;p19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22" name="Google Shape;3222;p19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23" name="Google Shape;3223;p19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24" name="Google Shape;3224;p19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25" name="Google Shape;3225;p19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26" name="Google Shape;3226;p19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27" name="Google Shape;3227;p19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28" name="Google Shape;3228;p19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29" name="Google Shape;3229;p19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30" name="Google Shape;3230;p19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31" name="Google Shape;3231;p19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32" name="Google Shape;3232;p19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33" name="Google Shape;3233;p19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34" name="Google Shape;3234;p19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35" name="Google Shape;3235;p19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36" name="Google Shape;3236;p19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37" name="Google Shape;3237;p19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38" name="Google Shape;3238;p19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39" name="Google Shape;3239;p19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40" name="Google Shape;3240;p19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41" name="Google Shape;3241;p19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42" name="Google Shape;3242;p19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43" name="Google Shape;3243;p19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44" name="Google Shape;3244;p19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45" name="Google Shape;3245;p19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46" name="Google Shape;3246;p19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47" name="Google Shape;3247;p19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48" name="Google Shape;3248;p19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49" name="Google Shape;3249;p19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50" name="Google Shape;3250;p19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51" name="Google Shape;3251;p19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52" name="Google Shape;3252;p19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53" name="Google Shape;3253;p19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54" name="Google Shape;3254;p19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55" name="Google Shape;3255;p19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56" name="Google Shape;3256;p19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57" name="Google Shape;3257;p19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58" name="Google Shape;3258;p19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59" name="Google Shape;3259;p19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60" name="Google Shape;3260;p19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61" name="Google Shape;3261;p19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62" name="Google Shape;3262;p19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63" name="Google Shape;3263;p19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64" name="Google Shape;3264;p19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65" name="Google Shape;3265;p19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66" name="Google Shape;3266;p19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67" name="Google Shape;3267;p19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68" name="Google Shape;3268;p19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69" name="Google Shape;3269;p19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70" name="Google Shape;3270;p19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71" name="Google Shape;3271;p19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72" name="Google Shape;3272;p19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73" name="Google Shape;3273;p19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74" name="Google Shape;3274;p19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75" name="Google Shape;3275;p19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76" name="Google Shape;3276;p19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77" name="Google Shape;3277;p19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78" name="Google Shape;3278;p19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79" name="Google Shape;3279;p19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80" name="Google Shape;3280;p19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81" name="Google Shape;3281;p19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82" name="Google Shape;3282;p19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83" name="Google Shape;3283;p19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84" name="Google Shape;3284;p19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85" name="Google Shape;3285;p19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86" name="Google Shape;3286;p19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87" name="Google Shape;3287;p19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88" name="Google Shape;3288;p19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89" name="Google Shape;3289;p19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90" name="Google Shape;3290;p19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91" name="Google Shape;3291;p19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92" name="Google Shape;3292;p19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pic>
        <p:nvPicPr>
          <p:cNvPr id="3293" name="Google Shape;329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3636831" y="-2429683"/>
            <a:ext cx="2662604" cy="4036840"/>
          </a:xfrm>
          <a:prstGeom prst="rect">
            <a:avLst/>
          </a:prstGeom>
          <a:noFill/>
          <a:ln>
            <a:noFill/>
          </a:ln>
        </p:spPr>
      </p:pic>
      <p:sp>
        <p:nvSpPr>
          <p:cNvPr id="3294" name="Google Shape;3294;p19"/>
          <p:cNvSpPr txBox="1">
            <a:spLocks noGrp="1"/>
          </p:cNvSpPr>
          <p:nvPr>
            <p:ph type="title"/>
          </p:nvPr>
        </p:nvSpPr>
        <p:spPr>
          <a:xfrm>
            <a:off x="848299" y="481667"/>
            <a:ext cx="2512800" cy="157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6537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8F112-DF22-4CD1-B20E-84F11326DC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8387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6" name="Google Shape;3296;p20"/>
          <p:cNvSpPr txBox="1">
            <a:spLocks noGrp="1"/>
          </p:cNvSpPr>
          <p:nvPr>
            <p:ph type="subTitle" idx="1"/>
          </p:nvPr>
        </p:nvSpPr>
        <p:spPr>
          <a:xfrm>
            <a:off x="7355200" y="3071400"/>
            <a:ext cx="3876800" cy="1478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7" name="Google Shape;3297;p20"/>
          <p:cNvSpPr txBox="1">
            <a:spLocks noGrp="1"/>
          </p:cNvSpPr>
          <p:nvPr>
            <p:ph type="title"/>
          </p:nvPr>
        </p:nvSpPr>
        <p:spPr>
          <a:xfrm>
            <a:off x="7355200" y="2307800"/>
            <a:ext cx="3876800" cy="763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3298" name="Google Shape;3298;p20"/>
          <p:cNvGrpSpPr/>
          <p:nvPr/>
        </p:nvGrpSpPr>
        <p:grpSpPr>
          <a:xfrm>
            <a:off x="606785" y="2687944"/>
            <a:ext cx="7701977" cy="5580248"/>
            <a:chOff x="455088" y="2015958"/>
            <a:chExt cx="5776483" cy="4185186"/>
          </a:xfrm>
        </p:grpSpPr>
        <p:grpSp>
          <p:nvGrpSpPr>
            <p:cNvPr id="3299" name="Google Shape;3299;p20"/>
            <p:cNvGrpSpPr/>
            <p:nvPr/>
          </p:nvGrpSpPr>
          <p:grpSpPr>
            <a:xfrm>
              <a:off x="455088" y="2015958"/>
              <a:ext cx="1051667" cy="3458160"/>
              <a:chOff x="6772950" y="1141500"/>
              <a:chExt cx="372575" cy="1225125"/>
            </a:xfrm>
          </p:grpSpPr>
          <p:sp>
            <p:nvSpPr>
              <p:cNvPr id="3300" name="Google Shape;3300;p20"/>
              <p:cNvSpPr/>
              <p:nvPr/>
            </p:nvSpPr>
            <p:spPr>
              <a:xfrm>
                <a:off x="6772950" y="1141500"/>
                <a:ext cx="372575" cy="1225125"/>
              </a:xfrm>
              <a:custGeom>
                <a:avLst/>
                <a:gdLst/>
                <a:ahLst/>
                <a:cxnLst/>
                <a:rect l="l" t="t" r="r" b="b"/>
                <a:pathLst>
                  <a:path w="14903" h="49005" extrusionOk="0">
                    <a:moveTo>
                      <a:pt x="5168" y="7261"/>
                    </a:moveTo>
                    <a:cubicBezTo>
                      <a:pt x="5167" y="7262"/>
                      <a:pt x="5166" y="7263"/>
                      <a:pt x="5165" y="7264"/>
                    </a:cubicBezTo>
                    <a:lnTo>
                      <a:pt x="5165" y="7264"/>
                    </a:lnTo>
                    <a:lnTo>
                      <a:pt x="5179" y="7271"/>
                    </a:lnTo>
                    <a:lnTo>
                      <a:pt x="5168" y="7261"/>
                    </a:lnTo>
                    <a:close/>
                    <a:moveTo>
                      <a:pt x="7810" y="1"/>
                    </a:moveTo>
                    <a:cubicBezTo>
                      <a:pt x="7054" y="1"/>
                      <a:pt x="6313" y="88"/>
                      <a:pt x="5611" y="447"/>
                    </a:cubicBezTo>
                    <a:cubicBezTo>
                      <a:pt x="5474" y="522"/>
                      <a:pt x="5327" y="574"/>
                      <a:pt x="5168" y="606"/>
                    </a:cubicBezTo>
                    <a:cubicBezTo>
                      <a:pt x="4863" y="679"/>
                      <a:pt x="4662" y="859"/>
                      <a:pt x="4546" y="1154"/>
                    </a:cubicBezTo>
                    <a:cubicBezTo>
                      <a:pt x="4441" y="1408"/>
                      <a:pt x="4303" y="1618"/>
                      <a:pt x="4029" y="1776"/>
                    </a:cubicBezTo>
                    <a:cubicBezTo>
                      <a:pt x="3866" y="1688"/>
                      <a:pt x="3700" y="1649"/>
                      <a:pt x="3533" y="1649"/>
                    </a:cubicBezTo>
                    <a:cubicBezTo>
                      <a:pt x="3320" y="1649"/>
                      <a:pt x="3107" y="1712"/>
                      <a:pt x="2901" y="1818"/>
                    </a:cubicBezTo>
                    <a:cubicBezTo>
                      <a:pt x="2278" y="2125"/>
                      <a:pt x="1814" y="2641"/>
                      <a:pt x="1329" y="3116"/>
                    </a:cubicBezTo>
                    <a:cubicBezTo>
                      <a:pt x="1287" y="3158"/>
                      <a:pt x="1256" y="3232"/>
                      <a:pt x="1234" y="3285"/>
                    </a:cubicBezTo>
                    <a:cubicBezTo>
                      <a:pt x="1055" y="3864"/>
                      <a:pt x="728" y="4371"/>
                      <a:pt x="443" y="4898"/>
                    </a:cubicBezTo>
                    <a:cubicBezTo>
                      <a:pt x="180" y="5383"/>
                      <a:pt x="0" y="5932"/>
                      <a:pt x="211" y="6491"/>
                    </a:cubicBezTo>
                    <a:cubicBezTo>
                      <a:pt x="485" y="7271"/>
                      <a:pt x="1024" y="7820"/>
                      <a:pt x="1835" y="8020"/>
                    </a:cubicBezTo>
                    <a:cubicBezTo>
                      <a:pt x="2289" y="8125"/>
                      <a:pt x="2753" y="8168"/>
                      <a:pt x="3217" y="8200"/>
                    </a:cubicBezTo>
                    <a:cubicBezTo>
                      <a:pt x="3660" y="8231"/>
                      <a:pt x="4092" y="8294"/>
                      <a:pt x="4546" y="8442"/>
                    </a:cubicBezTo>
                    <a:cubicBezTo>
                      <a:pt x="4577" y="9496"/>
                      <a:pt x="5126" y="10288"/>
                      <a:pt x="5791" y="11026"/>
                    </a:cubicBezTo>
                    <a:cubicBezTo>
                      <a:pt x="6276" y="11553"/>
                      <a:pt x="6719" y="12102"/>
                      <a:pt x="7204" y="12618"/>
                    </a:cubicBezTo>
                    <a:cubicBezTo>
                      <a:pt x="7499" y="12946"/>
                      <a:pt x="7689" y="13314"/>
                      <a:pt x="7741" y="13736"/>
                    </a:cubicBezTo>
                    <a:cubicBezTo>
                      <a:pt x="7879" y="14791"/>
                      <a:pt x="8048" y="15846"/>
                      <a:pt x="8016" y="16911"/>
                    </a:cubicBezTo>
                    <a:cubicBezTo>
                      <a:pt x="7994" y="17512"/>
                      <a:pt x="7973" y="18124"/>
                      <a:pt x="8037" y="18714"/>
                    </a:cubicBezTo>
                    <a:cubicBezTo>
                      <a:pt x="8153" y="19748"/>
                      <a:pt x="8121" y="20792"/>
                      <a:pt x="8163" y="21836"/>
                    </a:cubicBezTo>
                    <a:cubicBezTo>
                      <a:pt x="8184" y="22501"/>
                      <a:pt x="8153" y="23165"/>
                      <a:pt x="8184" y="23830"/>
                    </a:cubicBezTo>
                    <a:cubicBezTo>
                      <a:pt x="8226" y="24610"/>
                      <a:pt x="8195" y="25380"/>
                      <a:pt x="8322" y="26150"/>
                    </a:cubicBezTo>
                    <a:cubicBezTo>
                      <a:pt x="8427" y="26762"/>
                      <a:pt x="8385" y="27395"/>
                      <a:pt x="8501" y="28006"/>
                    </a:cubicBezTo>
                    <a:cubicBezTo>
                      <a:pt x="8733" y="29293"/>
                      <a:pt x="8648" y="30611"/>
                      <a:pt x="8828" y="31909"/>
                    </a:cubicBezTo>
                    <a:cubicBezTo>
                      <a:pt x="8923" y="32563"/>
                      <a:pt x="8923" y="33227"/>
                      <a:pt x="8986" y="33891"/>
                    </a:cubicBezTo>
                    <a:cubicBezTo>
                      <a:pt x="9070" y="34798"/>
                      <a:pt x="9208" y="35694"/>
                      <a:pt x="9229" y="36602"/>
                    </a:cubicBezTo>
                    <a:cubicBezTo>
                      <a:pt x="9229" y="36665"/>
                      <a:pt x="9239" y="36739"/>
                      <a:pt x="9250" y="36802"/>
                    </a:cubicBezTo>
                    <a:cubicBezTo>
                      <a:pt x="9408" y="38047"/>
                      <a:pt x="9355" y="39291"/>
                      <a:pt x="9271" y="40525"/>
                    </a:cubicBezTo>
                    <a:cubicBezTo>
                      <a:pt x="9197" y="41453"/>
                      <a:pt x="9176" y="42381"/>
                      <a:pt x="9250" y="43320"/>
                    </a:cubicBezTo>
                    <a:cubicBezTo>
                      <a:pt x="9260" y="43489"/>
                      <a:pt x="9281" y="43668"/>
                      <a:pt x="9292" y="43848"/>
                    </a:cubicBezTo>
                    <a:cubicBezTo>
                      <a:pt x="9323" y="45334"/>
                      <a:pt x="9366" y="46822"/>
                      <a:pt x="9398" y="48308"/>
                    </a:cubicBezTo>
                    <a:cubicBezTo>
                      <a:pt x="9408" y="48498"/>
                      <a:pt x="9429" y="48688"/>
                      <a:pt x="9440" y="49004"/>
                    </a:cubicBezTo>
                    <a:cubicBezTo>
                      <a:pt x="9566" y="48836"/>
                      <a:pt x="9640" y="48783"/>
                      <a:pt x="9651" y="48709"/>
                    </a:cubicBezTo>
                    <a:cubicBezTo>
                      <a:pt x="9682" y="48519"/>
                      <a:pt x="9693" y="48319"/>
                      <a:pt x="9703" y="48119"/>
                    </a:cubicBezTo>
                    <a:cubicBezTo>
                      <a:pt x="9703" y="47296"/>
                      <a:pt x="9714" y="46473"/>
                      <a:pt x="9714" y="45651"/>
                    </a:cubicBezTo>
                    <a:cubicBezTo>
                      <a:pt x="9714" y="45324"/>
                      <a:pt x="9735" y="44987"/>
                      <a:pt x="9682" y="44659"/>
                    </a:cubicBezTo>
                    <a:cubicBezTo>
                      <a:pt x="9598" y="44037"/>
                      <a:pt x="9587" y="43415"/>
                      <a:pt x="9598" y="42793"/>
                    </a:cubicBezTo>
                    <a:cubicBezTo>
                      <a:pt x="9609" y="41643"/>
                      <a:pt x="9587" y="40483"/>
                      <a:pt x="9630" y="39334"/>
                    </a:cubicBezTo>
                    <a:cubicBezTo>
                      <a:pt x="9682" y="37572"/>
                      <a:pt x="9513" y="35832"/>
                      <a:pt x="9355" y="34091"/>
                    </a:cubicBezTo>
                    <a:cubicBezTo>
                      <a:pt x="9302" y="33606"/>
                      <a:pt x="9271" y="33121"/>
                      <a:pt x="9218" y="32636"/>
                    </a:cubicBezTo>
                    <a:cubicBezTo>
                      <a:pt x="9155" y="31909"/>
                      <a:pt x="9028" y="31180"/>
                      <a:pt x="9028" y="30453"/>
                    </a:cubicBezTo>
                    <a:cubicBezTo>
                      <a:pt x="9018" y="29314"/>
                      <a:pt x="8796" y="28206"/>
                      <a:pt x="8701" y="27078"/>
                    </a:cubicBezTo>
                    <a:cubicBezTo>
                      <a:pt x="8648" y="26424"/>
                      <a:pt x="8543" y="25759"/>
                      <a:pt x="8522" y="25095"/>
                    </a:cubicBezTo>
                    <a:cubicBezTo>
                      <a:pt x="8469" y="23281"/>
                      <a:pt x="8448" y="21456"/>
                      <a:pt x="8416" y="19642"/>
                    </a:cubicBezTo>
                    <a:cubicBezTo>
                      <a:pt x="8406" y="19506"/>
                      <a:pt x="8427" y="19368"/>
                      <a:pt x="8395" y="19242"/>
                    </a:cubicBezTo>
                    <a:cubicBezTo>
                      <a:pt x="8248" y="18578"/>
                      <a:pt x="8280" y="17913"/>
                      <a:pt x="8301" y="17249"/>
                    </a:cubicBezTo>
                    <a:cubicBezTo>
                      <a:pt x="8322" y="16078"/>
                      <a:pt x="8280" y="14896"/>
                      <a:pt x="8058" y="13736"/>
                    </a:cubicBezTo>
                    <a:cubicBezTo>
                      <a:pt x="8027" y="13589"/>
                      <a:pt x="8005" y="13431"/>
                      <a:pt x="8027" y="13283"/>
                    </a:cubicBezTo>
                    <a:cubicBezTo>
                      <a:pt x="8069" y="13061"/>
                      <a:pt x="7994" y="12892"/>
                      <a:pt x="7889" y="12714"/>
                    </a:cubicBezTo>
                    <a:cubicBezTo>
                      <a:pt x="7784" y="12555"/>
                      <a:pt x="7657" y="12386"/>
                      <a:pt x="7530" y="12239"/>
                    </a:cubicBezTo>
                    <a:cubicBezTo>
                      <a:pt x="7056" y="11648"/>
                      <a:pt x="6581" y="11068"/>
                      <a:pt x="6075" y="10499"/>
                    </a:cubicBezTo>
                    <a:cubicBezTo>
                      <a:pt x="5484" y="9824"/>
                      <a:pt x="5031" y="9096"/>
                      <a:pt x="4926" y="8157"/>
                    </a:cubicBezTo>
                    <a:cubicBezTo>
                      <a:pt x="4884" y="7789"/>
                      <a:pt x="4905" y="7516"/>
                      <a:pt x="5165" y="7264"/>
                    </a:cubicBezTo>
                    <a:lnTo>
                      <a:pt x="5165" y="7264"/>
                    </a:lnTo>
                    <a:lnTo>
                      <a:pt x="4483" y="6892"/>
                    </a:lnTo>
                    <a:cubicBezTo>
                      <a:pt x="4280" y="6785"/>
                      <a:pt x="4104" y="6591"/>
                      <a:pt x="3817" y="6591"/>
                    </a:cubicBezTo>
                    <a:cubicBezTo>
                      <a:pt x="3790" y="6591"/>
                      <a:pt x="3762" y="6593"/>
                      <a:pt x="3734" y="6596"/>
                    </a:cubicBezTo>
                    <a:cubicBezTo>
                      <a:pt x="3860" y="6892"/>
                      <a:pt x="4103" y="6965"/>
                      <a:pt x="4293" y="7103"/>
                    </a:cubicBezTo>
                    <a:cubicBezTo>
                      <a:pt x="4567" y="7314"/>
                      <a:pt x="4641" y="7525"/>
                      <a:pt x="4546" y="7862"/>
                    </a:cubicBezTo>
                    <a:cubicBezTo>
                      <a:pt x="4531" y="7945"/>
                      <a:pt x="4429" y="8012"/>
                      <a:pt x="4334" y="8012"/>
                    </a:cubicBezTo>
                    <a:cubicBezTo>
                      <a:pt x="4296" y="8012"/>
                      <a:pt x="4260" y="8002"/>
                      <a:pt x="4230" y="7978"/>
                    </a:cubicBezTo>
                    <a:cubicBezTo>
                      <a:pt x="4155" y="7936"/>
                      <a:pt x="4082" y="7862"/>
                      <a:pt x="4071" y="7788"/>
                    </a:cubicBezTo>
                    <a:cubicBezTo>
                      <a:pt x="4040" y="7535"/>
                      <a:pt x="3871" y="7535"/>
                      <a:pt x="3681" y="7535"/>
                    </a:cubicBezTo>
                    <a:cubicBezTo>
                      <a:pt x="3675" y="7534"/>
                      <a:pt x="3670" y="7534"/>
                      <a:pt x="3664" y="7534"/>
                    </a:cubicBezTo>
                    <a:cubicBezTo>
                      <a:pt x="3441" y="7534"/>
                      <a:pt x="3490" y="7728"/>
                      <a:pt x="3428" y="7862"/>
                    </a:cubicBezTo>
                    <a:cubicBezTo>
                      <a:pt x="3316" y="7862"/>
                      <a:pt x="3198" y="7867"/>
                      <a:pt x="3083" y="7867"/>
                    </a:cubicBezTo>
                    <a:cubicBezTo>
                      <a:pt x="3025" y="7867"/>
                      <a:pt x="2967" y="7865"/>
                      <a:pt x="2911" y="7862"/>
                    </a:cubicBezTo>
                    <a:cubicBezTo>
                      <a:pt x="2690" y="7841"/>
                      <a:pt x="2468" y="7799"/>
                      <a:pt x="2247" y="7778"/>
                    </a:cubicBezTo>
                    <a:cubicBezTo>
                      <a:pt x="928" y="7672"/>
                      <a:pt x="180" y="6491"/>
                      <a:pt x="644" y="5236"/>
                    </a:cubicBezTo>
                    <a:cubicBezTo>
                      <a:pt x="707" y="5078"/>
                      <a:pt x="813" y="4930"/>
                      <a:pt x="886" y="4761"/>
                    </a:cubicBezTo>
                    <a:cubicBezTo>
                      <a:pt x="1076" y="4361"/>
                      <a:pt x="1277" y="3970"/>
                      <a:pt x="1424" y="3548"/>
                    </a:cubicBezTo>
                    <a:cubicBezTo>
                      <a:pt x="1540" y="3243"/>
                      <a:pt x="1688" y="3000"/>
                      <a:pt x="1994" y="2852"/>
                    </a:cubicBezTo>
                    <a:cubicBezTo>
                      <a:pt x="2163" y="2768"/>
                      <a:pt x="2299" y="2610"/>
                      <a:pt x="2447" y="2483"/>
                    </a:cubicBezTo>
                    <a:cubicBezTo>
                      <a:pt x="2500" y="2441"/>
                      <a:pt x="2531" y="2378"/>
                      <a:pt x="2584" y="2336"/>
                    </a:cubicBezTo>
                    <a:cubicBezTo>
                      <a:pt x="2916" y="2104"/>
                      <a:pt x="3186" y="1979"/>
                      <a:pt x="3441" y="1979"/>
                    </a:cubicBezTo>
                    <a:cubicBezTo>
                      <a:pt x="3673" y="1979"/>
                      <a:pt x="3893" y="2082"/>
                      <a:pt x="4134" y="2304"/>
                    </a:cubicBezTo>
                    <a:cubicBezTo>
                      <a:pt x="4387" y="2547"/>
                      <a:pt x="4641" y="2800"/>
                      <a:pt x="4863" y="3084"/>
                    </a:cubicBezTo>
                    <a:cubicBezTo>
                      <a:pt x="5379" y="3749"/>
                      <a:pt x="5822" y="4466"/>
                      <a:pt x="6212" y="5214"/>
                    </a:cubicBezTo>
                    <a:cubicBezTo>
                      <a:pt x="6284" y="5337"/>
                      <a:pt x="6306" y="5510"/>
                      <a:pt x="6548" y="5510"/>
                    </a:cubicBezTo>
                    <a:cubicBezTo>
                      <a:pt x="6556" y="5510"/>
                      <a:pt x="6563" y="5510"/>
                      <a:pt x="6571" y="5510"/>
                    </a:cubicBezTo>
                    <a:cubicBezTo>
                      <a:pt x="6539" y="5373"/>
                      <a:pt x="6529" y="5236"/>
                      <a:pt x="6476" y="5130"/>
                    </a:cubicBezTo>
                    <a:cubicBezTo>
                      <a:pt x="6033" y="4150"/>
                      <a:pt x="5495" y="3232"/>
                      <a:pt x="4778" y="2441"/>
                    </a:cubicBezTo>
                    <a:cubicBezTo>
                      <a:pt x="4673" y="2325"/>
                      <a:pt x="4577" y="2209"/>
                      <a:pt x="4483" y="2093"/>
                    </a:cubicBezTo>
                    <a:cubicBezTo>
                      <a:pt x="4577" y="1882"/>
                      <a:pt x="4662" y="1703"/>
                      <a:pt x="4746" y="1523"/>
                    </a:cubicBezTo>
                    <a:cubicBezTo>
                      <a:pt x="4863" y="1239"/>
                      <a:pt x="5062" y="1049"/>
                      <a:pt x="5358" y="954"/>
                    </a:cubicBezTo>
                    <a:cubicBezTo>
                      <a:pt x="5569" y="890"/>
                      <a:pt x="5780" y="817"/>
                      <a:pt x="5969" y="711"/>
                    </a:cubicBezTo>
                    <a:cubicBezTo>
                      <a:pt x="6644" y="353"/>
                      <a:pt x="7394" y="332"/>
                      <a:pt x="8111" y="332"/>
                    </a:cubicBezTo>
                    <a:cubicBezTo>
                      <a:pt x="9208" y="332"/>
                      <a:pt x="9956" y="996"/>
                      <a:pt x="10494" y="1914"/>
                    </a:cubicBezTo>
                    <a:cubicBezTo>
                      <a:pt x="10579" y="2072"/>
                      <a:pt x="10610" y="2240"/>
                      <a:pt x="10558" y="2420"/>
                    </a:cubicBezTo>
                    <a:cubicBezTo>
                      <a:pt x="10420" y="2957"/>
                      <a:pt x="10305" y="3496"/>
                      <a:pt x="10136" y="4023"/>
                    </a:cubicBezTo>
                    <a:cubicBezTo>
                      <a:pt x="9977" y="4508"/>
                      <a:pt x="9787" y="4982"/>
                      <a:pt x="9440" y="5373"/>
                    </a:cubicBezTo>
                    <a:cubicBezTo>
                      <a:pt x="9366" y="5457"/>
                      <a:pt x="9334" y="5573"/>
                      <a:pt x="9461" y="5647"/>
                    </a:cubicBezTo>
                    <a:cubicBezTo>
                      <a:pt x="9819" y="5394"/>
                      <a:pt x="9872" y="5373"/>
                      <a:pt x="9988" y="5088"/>
                    </a:cubicBezTo>
                    <a:cubicBezTo>
                      <a:pt x="10178" y="4645"/>
                      <a:pt x="10336" y="4181"/>
                      <a:pt x="10505" y="3717"/>
                    </a:cubicBezTo>
                    <a:cubicBezTo>
                      <a:pt x="10610" y="3432"/>
                      <a:pt x="10694" y="3137"/>
                      <a:pt x="10811" y="2842"/>
                    </a:cubicBezTo>
                    <a:cubicBezTo>
                      <a:pt x="10842" y="2768"/>
                      <a:pt x="10916" y="2694"/>
                      <a:pt x="10980" y="2662"/>
                    </a:cubicBezTo>
                    <a:cubicBezTo>
                      <a:pt x="11005" y="2651"/>
                      <a:pt x="11034" y="2647"/>
                      <a:pt x="11064" y="2647"/>
                    </a:cubicBezTo>
                    <a:cubicBezTo>
                      <a:pt x="11121" y="2647"/>
                      <a:pt x="11180" y="2663"/>
                      <a:pt x="11222" y="2683"/>
                    </a:cubicBezTo>
                    <a:cubicBezTo>
                      <a:pt x="11254" y="2694"/>
                      <a:pt x="11264" y="2800"/>
                      <a:pt x="11264" y="2852"/>
                    </a:cubicBezTo>
                    <a:cubicBezTo>
                      <a:pt x="11254" y="2957"/>
                      <a:pt x="11137" y="3053"/>
                      <a:pt x="11317" y="3158"/>
                    </a:cubicBezTo>
                    <a:cubicBezTo>
                      <a:pt x="11465" y="3000"/>
                      <a:pt x="11601" y="2842"/>
                      <a:pt x="11739" y="2694"/>
                    </a:cubicBezTo>
                    <a:cubicBezTo>
                      <a:pt x="11753" y="2694"/>
                      <a:pt x="11767" y="2693"/>
                      <a:pt x="11780" y="2693"/>
                    </a:cubicBezTo>
                    <a:cubicBezTo>
                      <a:pt x="12031" y="2693"/>
                      <a:pt x="12197" y="2790"/>
                      <a:pt x="12297" y="3000"/>
                    </a:cubicBezTo>
                    <a:cubicBezTo>
                      <a:pt x="12255" y="3253"/>
                      <a:pt x="12044" y="3369"/>
                      <a:pt x="11908" y="3538"/>
                    </a:cubicBezTo>
                    <a:cubicBezTo>
                      <a:pt x="11781" y="3696"/>
                      <a:pt x="11559" y="3791"/>
                      <a:pt x="11559" y="4139"/>
                    </a:cubicBezTo>
                    <a:cubicBezTo>
                      <a:pt x="11718" y="4023"/>
                      <a:pt x="11823" y="3960"/>
                      <a:pt x="11918" y="3875"/>
                    </a:cubicBezTo>
                    <a:cubicBezTo>
                      <a:pt x="12087" y="3707"/>
                      <a:pt x="12245" y="3517"/>
                      <a:pt x="12424" y="3358"/>
                    </a:cubicBezTo>
                    <a:cubicBezTo>
                      <a:pt x="12440" y="3343"/>
                      <a:pt x="12474" y="3335"/>
                      <a:pt x="12510" y="3335"/>
                    </a:cubicBezTo>
                    <a:cubicBezTo>
                      <a:pt x="12546" y="3335"/>
                      <a:pt x="12583" y="3343"/>
                      <a:pt x="12604" y="3358"/>
                    </a:cubicBezTo>
                    <a:cubicBezTo>
                      <a:pt x="12635" y="3390"/>
                      <a:pt x="12656" y="3496"/>
                      <a:pt x="12625" y="3527"/>
                    </a:cubicBezTo>
                    <a:cubicBezTo>
                      <a:pt x="12435" y="3738"/>
                      <a:pt x="12234" y="3939"/>
                      <a:pt x="12034" y="4150"/>
                    </a:cubicBezTo>
                    <a:cubicBezTo>
                      <a:pt x="11960" y="4223"/>
                      <a:pt x="11855" y="4297"/>
                      <a:pt x="11971" y="4466"/>
                    </a:cubicBezTo>
                    <a:cubicBezTo>
                      <a:pt x="12340" y="4276"/>
                      <a:pt x="12530" y="3854"/>
                      <a:pt x="12941" y="3675"/>
                    </a:cubicBezTo>
                    <a:cubicBezTo>
                      <a:pt x="13047" y="3759"/>
                      <a:pt x="13162" y="3822"/>
                      <a:pt x="13237" y="3918"/>
                    </a:cubicBezTo>
                    <a:cubicBezTo>
                      <a:pt x="13458" y="4171"/>
                      <a:pt x="13680" y="4424"/>
                      <a:pt x="13869" y="4698"/>
                    </a:cubicBezTo>
                    <a:cubicBezTo>
                      <a:pt x="14048" y="4951"/>
                      <a:pt x="14196" y="5225"/>
                      <a:pt x="14333" y="5500"/>
                    </a:cubicBezTo>
                    <a:cubicBezTo>
                      <a:pt x="14533" y="5879"/>
                      <a:pt x="14544" y="6259"/>
                      <a:pt x="14228" y="6607"/>
                    </a:cubicBezTo>
                    <a:cubicBezTo>
                      <a:pt x="14154" y="6681"/>
                      <a:pt x="14069" y="6775"/>
                      <a:pt x="14186" y="6913"/>
                    </a:cubicBezTo>
                    <a:cubicBezTo>
                      <a:pt x="14481" y="6871"/>
                      <a:pt x="14608" y="6639"/>
                      <a:pt x="14734" y="6417"/>
                    </a:cubicBezTo>
                    <a:cubicBezTo>
                      <a:pt x="14850" y="6217"/>
                      <a:pt x="14903" y="5995"/>
                      <a:pt x="14819" y="5774"/>
                    </a:cubicBezTo>
                    <a:cubicBezTo>
                      <a:pt x="14671" y="5310"/>
                      <a:pt x="14512" y="4846"/>
                      <a:pt x="14165" y="4476"/>
                    </a:cubicBezTo>
                    <a:cubicBezTo>
                      <a:pt x="14017" y="4307"/>
                      <a:pt x="13890" y="4129"/>
                      <a:pt x="13743" y="3960"/>
                    </a:cubicBezTo>
                    <a:cubicBezTo>
                      <a:pt x="13405" y="3548"/>
                      <a:pt x="13078" y="3137"/>
                      <a:pt x="12719" y="2736"/>
                    </a:cubicBezTo>
                    <a:cubicBezTo>
                      <a:pt x="12440" y="2432"/>
                      <a:pt x="12113" y="2236"/>
                      <a:pt x="11717" y="2236"/>
                    </a:cubicBezTo>
                    <a:cubicBezTo>
                      <a:pt x="11619" y="2236"/>
                      <a:pt x="11518" y="2247"/>
                      <a:pt x="11412" y="2272"/>
                    </a:cubicBezTo>
                    <a:cubicBezTo>
                      <a:pt x="11328" y="2292"/>
                      <a:pt x="11244" y="2309"/>
                      <a:pt x="11163" y="2309"/>
                    </a:cubicBezTo>
                    <a:cubicBezTo>
                      <a:pt x="11070" y="2309"/>
                      <a:pt x="10979" y="2287"/>
                      <a:pt x="10895" y="2219"/>
                    </a:cubicBezTo>
                    <a:cubicBezTo>
                      <a:pt x="10874" y="2177"/>
                      <a:pt x="10842" y="2135"/>
                      <a:pt x="10832" y="2104"/>
                    </a:cubicBezTo>
                    <a:cubicBezTo>
                      <a:pt x="10663" y="1323"/>
                      <a:pt x="10104" y="848"/>
                      <a:pt x="9524" y="395"/>
                    </a:cubicBezTo>
                    <a:cubicBezTo>
                      <a:pt x="9208" y="152"/>
                      <a:pt x="8807" y="36"/>
                      <a:pt x="8406" y="15"/>
                    </a:cubicBezTo>
                    <a:cubicBezTo>
                      <a:pt x="8207" y="7"/>
                      <a:pt x="8008" y="1"/>
                      <a:pt x="781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20"/>
              <p:cNvSpPr/>
              <p:nvPr/>
            </p:nvSpPr>
            <p:spPr>
              <a:xfrm>
                <a:off x="7000750" y="1748300"/>
                <a:ext cx="31650" cy="6098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24395" extrusionOk="0">
                    <a:moveTo>
                      <a:pt x="232" y="1"/>
                    </a:moveTo>
                    <a:cubicBezTo>
                      <a:pt x="138" y="74"/>
                      <a:pt x="54" y="95"/>
                      <a:pt x="54" y="137"/>
                    </a:cubicBezTo>
                    <a:cubicBezTo>
                      <a:pt x="21" y="264"/>
                      <a:pt x="0" y="412"/>
                      <a:pt x="32" y="538"/>
                    </a:cubicBezTo>
                    <a:cubicBezTo>
                      <a:pt x="222" y="1340"/>
                      <a:pt x="106" y="2162"/>
                      <a:pt x="232" y="2975"/>
                    </a:cubicBezTo>
                    <a:cubicBezTo>
                      <a:pt x="359" y="3766"/>
                      <a:pt x="254" y="4567"/>
                      <a:pt x="359" y="5369"/>
                    </a:cubicBezTo>
                    <a:cubicBezTo>
                      <a:pt x="433" y="5886"/>
                      <a:pt x="401" y="6423"/>
                      <a:pt x="486" y="6951"/>
                    </a:cubicBezTo>
                    <a:cubicBezTo>
                      <a:pt x="570" y="7468"/>
                      <a:pt x="549" y="8005"/>
                      <a:pt x="591" y="8544"/>
                    </a:cubicBezTo>
                    <a:cubicBezTo>
                      <a:pt x="675" y="9651"/>
                      <a:pt x="771" y="10748"/>
                      <a:pt x="729" y="11865"/>
                    </a:cubicBezTo>
                    <a:cubicBezTo>
                      <a:pt x="718" y="12055"/>
                      <a:pt x="750" y="12256"/>
                      <a:pt x="760" y="12456"/>
                    </a:cubicBezTo>
                    <a:cubicBezTo>
                      <a:pt x="781" y="12878"/>
                      <a:pt x="834" y="13300"/>
                      <a:pt x="834" y="13722"/>
                    </a:cubicBezTo>
                    <a:cubicBezTo>
                      <a:pt x="834" y="16116"/>
                      <a:pt x="813" y="18510"/>
                      <a:pt x="802" y="20904"/>
                    </a:cubicBezTo>
                    <a:cubicBezTo>
                      <a:pt x="802" y="21168"/>
                      <a:pt x="844" y="21432"/>
                      <a:pt x="865" y="21695"/>
                    </a:cubicBezTo>
                    <a:cubicBezTo>
                      <a:pt x="886" y="21938"/>
                      <a:pt x="939" y="22180"/>
                      <a:pt x="950" y="22423"/>
                    </a:cubicBezTo>
                    <a:cubicBezTo>
                      <a:pt x="961" y="22950"/>
                      <a:pt x="939" y="23488"/>
                      <a:pt x="950" y="24015"/>
                    </a:cubicBezTo>
                    <a:cubicBezTo>
                      <a:pt x="950" y="24142"/>
                      <a:pt x="907" y="24290"/>
                      <a:pt x="1182" y="24395"/>
                    </a:cubicBezTo>
                    <a:cubicBezTo>
                      <a:pt x="1214" y="23952"/>
                      <a:pt x="1256" y="23562"/>
                      <a:pt x="1266" y="23172"/>
                    </a:cubicBezTo>
                    <a:cubicBezTo>
                      <a:pt x="1266" y="22550"/>
                      <a:pt x="1245" y="21927"/>
                      <a:pt x="1235" y="21315"/>
                    </a:cubicBezTo>
                    <a:cubicBezTo>
                      <a:pt x="1224" y="21073"/>
                      <a:pt x="1245" y="20820"/>
                      <a:pt x="1203" y="20577"/>
                    </a:cubicBezTo>
                    <a:cubicBezTo>
                      <a:pt x="1097" y="20103"/>
                      <a:pt x="1108" y="19607"/>
                      <a:pt x="1108" y="19122"/>
                    </a:cubicBezTo>
                    <a:lnTo>
                      <a:pt x="1139" y="13996"/>
                    </a:lnTo>
                    <a:cubicBezTo>
                      <a:pt x="1139" y="13775"/>
                      <a:pt x="1161" y="13553"/>
                      <a:pt x="1129" y="13332"/>
                    </a:cubicBezTo>
                    <a:cubicBezTo>
                      <a:pt x="971" y="12404"/>
                      <a:pt x="1055" y="11476"/>
                      <a:pt x="1034" y="10548"/>
                    </a:cubicBezTo>
                    <a:cubicBezTo>
                      <a:pt x="1034" y="10252"/>
                      <a:pt x="1013" y="9967"/>
                      <a:pt x="992" y="9683"/>
                    </a:cubicBezTo>
                    <a:cubicBezTo>
                      <a:pt x="971" y="9303"/>
                      <a:pt x="939" y="8933"/>
                      <a:pt x="907" y="8554"/>
                    </a:cubicBezTo>
                    <a:cubicBezTo>
                      <a:pt x="876" y="8174"/>
                      <a:pt x="855" y="7805"/>
                      <a:pt x="823" y="7426"/>
                    </a:cubicBezTo>
                    <a:cubicBezTo>
                      <a:pt x="771" y="6772"/>
                      <a:pt x="633" y="6107"/>
                      <a:pt x="665" y="5443"/>
                    </a:cubicBezTo>
                    <a:cubicBezTo>
                      <a:pt x="675" y="5316"/>
                      <a:pt x="686" y="5169"/>
                      <a:pt x="644" y="5042"/>
                    </a:cubicBezTo>
                    <a:cubicBezTo>
                      <a:pt x="507" y="4588"/>
                      <a:pt x="549" y="4124"/>
                      <a:pt x="539" y="3660"/>
                    </a:cubicBezTo>
                    <a:cubicBezTo>
                      <a:pt x="539" y="3418"/>
                      <a:pt x="570" y="3165"/>
                      <a:pt x="518" y="2933"/>
                    </a:cubicBezTo>
                    <a:cubicBezTo>
                      <a:pt x="412" y="2490"/>
                      <a:pt x="422" y="2047"/>
                      <a:pt x="422" y="1604"/>
                    </a:cubicBezTo>
                    <a:cubicBezTo>
                      <a:pt x="412" y="1077"/>
                      <a:pt x="296" y="570"/>
                      <a:pt x="2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02" name="Google Shape;3302;p20"/>
              <p:cNvSpPr/>
              <p:nvPr/>
            </p:nvSpPr>
            <p:spPr>
              <a:xfrm>
                <a:off x="6974650" y="1323825"/>
                <a:ext cx="1360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16495" extrusionOk="0">
                    <a:moveTo>
                      <a:pt x="5238" y="1"/>
                    </a:moveTo>
                    <a:cubicBezTo>
                      <a:pt x="5214" y="1"/>
                      <a:pt x="5191" y="3"/>
                      <a:pt x="5169" y="10"/>
                    </a:cubicBezTo>
                    <a:cubicBezTo>
                      <a:pt x="4609" y="147"/>
                      <a:pt x="4051" y="284"/>
                      <a:pt x="3491" y="432"/>
                    </a:cubicBezTo>
                    <a:cubicBezTo>
                      <a:pt x="3359" y="471"/>
                      <a:pt x="3231" y="510"/>
                      <a:pt x="3110" y="510"/>
                    </a:cubicBezTo>
                    <a:cubicBezTo>
                      <a:pt x="2970" y="510"/>
                      <a:pt x="2840" y="458"/>
                      <a:pt x="2722" y="295"/>
                    </a:cubicBezTo>
                    <a:cubicBezTo>
                      <a:pt x="2711" y="295"/>
                      <a:pt x="2574" y="347"/>
                      <a:pt x="2521" y="400"/>
                    </a:cubicBezTo>
                    <a:cubicBezTo>
                      <a:pt x="2490" y="443"/>
                      <a:pt x="2521" y="537"/>
                      <a:pt x="2532" y="600"/>
                    </a:cubicBezTo>
                    <a:cubicBezTo>
                      <a:pt x="2616" y="1160"/>
                      <a:pt x="2448" y="1645"/>
                      <a:pt x="2110" y="2088"/>
                    </a:cubicBezTo>
                    <a:cubicBezTo>
                      <a:pt x="1773" y="2531"/>
                      <a:pt x="1414" y="2963"/>
                      <a:pt x="1150" y="3438"/>
                    </a:cubicBezTo>
                    <a:cubicBezTo>
                      <a:pt x="908" y="3870"/>
                      <a:pt x="591" y="4239"/>
                      <a:pt x="327" y="4640"/>
                    </a:cubicBezTo>
                    <a:cubicBezTo>
                      <a:pt x="233" y="4788"/>
                      <a:pt x="116" y="4924"/>
                      <a:pt x="1" y="5083"/>
                    </a:cubicBezTo>
                    <a:cubicBezTo>
                      <a:pt x="74" y="5178"/>
                      <a:pt x="158" y="5252"/>
                      <a:pt x="201" y="5346"/>
                    </a:cubicBezTo>
                    <a:cubicBezTo>
                      <a:pt x="254" y="5452"/>
                      <a:pt x="264" y="5557"/>
                      <a:pt x="285" y="5674"/>
                    </a:cubicBezTo>
                    <a:cubicBezTo>
                      <a:pt x="538" y="7087"/>
                      <a:pt x="644" y="8521"/>
                      <a:pt x="633" y="9966"/>
                    </a:cubicBezTo>
                    <a:cubicBezTo>
                      <a:pt x="623" y="10788"/>
                      <a:pt x="665" y="11611"/>
                      <a:pt x="676" y="12434"/>
                    </a:cubicBezTo>
                    <a:cubicBezTo>
                      <a:pt x="686" y="12518"/>
                      <a:pt x="676" y="12613"/>
                      <a:pt x="697" y="12698"/>
                    </a:cubicBezTo>
                    <a:cubicBezTo>
                      <a:pt x="855" y="13151"/>
                      <a:pt x="791" y="13615"/>
                      <a:pt x="812" y="14079"/>
                    </a:cubicBezTo>
                    <a:cubicBezTo>
                      <a:pt x="844" y="14744"/>
                      <a:pt x="897" y="15408"/>
                      <a:pt x="950" y="16073"/>
                    </a:cubicBezTo>
                    <a:cubicBezTo>
                      <a:pt x="960" y="16231"/>
                      <a:pt x="992" y="16410"/>
                      <a:pt x="1213" y="16495"/>
                    </a:cubicBezTo>
                    <a:cubicBezTo>
                      <a:pt x="1224" y="16410"/>
                      <a:pt x="1255" y="16347"/>
                      <a:pt x="1245" y="16284"/>
                    </a:cubicBezTo>
                    <a:cubicBezTo>
                      <a:pt x="1203" y="15777"/>
                      <a:pt x="1098" y="15271"/>
                      <a:pt x="1108" y="14765"/>
                    </a:cubicBezTo>
                    <a:cubicBezTo>
                      <a:pt x="1108" y="13900"/>
                      <a:pt x="1034" y="13045"/>
                      <a:pt x="971" y="12181"/>
                    </a:cubicBezTo>
                    <a:cubicBezTo>
                      <a:pt x="908" y="11210"/>
                      <a:pt x="908" y="10230"/>
                      <a:pt x="971" y="9260"/>
                    </a:cubicBezTo>
                    <a:cubicBezTo>
                      <a:pt x="981" y="9059"/>
                      <a:pt x="971" y="8859"/>
                      <a:pt x="950" y="8658"/>
                    </a:cubicBezTo>
                    <a:cubicBezTo>
                      <a:pt x="876" y="7973"/>
                      <a:pt x="929" y="7287"/>
                      <a:pt x="760" y="6612"/>
                    </a:cubicBezTo>
                    <a:cubicBezTo>
                      <a:pt x="697" y="6370"/>
                      <a:pt x="676" y="6127"/>
                      <a:pt x="665" y="5885"/>
                    </a:cubicBezTo>
                    <a:cubicBezTo>
                      <a:pt x="655" y="5663"/>
                      <a:pt x="644" y="5442"/>
                      <a:pt x="697" y="5231"/>
                    </a:cubicBezTo>
                    <a:cubicBezTo>
                      <a:pt x="866" y="4514"/>
                      <a:pt x="1087" y="3828"/>
                      <a:pt x="1635" y="3290"/>
                    </a:cubicBezTo>
                    <a:cubicBezTo>
                      <a:pt x="1825" y="3110"/>
                      <a:pt x="1994" y="2889"/>
                      <a:pt x="2152" y="2678"/>
                    </a:cubicBezTo>
                    <a:cubicBezTo>
                      <a:pt x="2521" y="2161"/>
                      <a:pt x="2985" y="1687"/>
                      <a:pt x="2985" y="980"/>
                    </a:cubicBezTo>
                    <a:cubicBezTo>
                      <a:pt x="2985" y="949"/>
                      <a:pt x="3038" y="917"/>
                      <a:pt x="3069" y="886"/>
                    </a:cubicBezTo>
                    <a:cubicBezTo>
                      <a:pt x="4873" y="453"/>
                      <a:pt x="5010" y="410"/>
                      <a:pt x="5443" y="21"/>
                    </a:cubicBezTo>
                    <a:cubicBezTo>
                      <a:pt x="5355" y="13"/>
                      <a:pt x="5293" y="1"/>
                      <a:pt x="52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03" name="Google Shape;3303;p20"/>
              <p:cNvSpPr/>
              <p:nvPr/>
            </p:nvSpPr>
            <p:spPr>
              <a:xfrm>
                <a:off x="6857850" y="1201975"/>
                <a:ext cx="70950" cy="10550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220" extrusionOk="0">
                    <a:moveTo>
                      <a:pt x="84" y="1"/>
                    </a:moveTo>
                    <a:cubicBezTo>
                      <a:pt x="32" y="85"/>
                      <a:pt x="0" y="106"/>
                      <a:pt x="11" y="128"/>
                    </a:cubicBezTo>
                    <a:cubicBezTo>
                      <a:pt x="21" y="191"/>
                      <a:pt x="21" y="264"/>
                      <a:pt x="53" y="306"/>
                    </a:cubicBezTo>
                    <a:cubicBezTo>
                      <a:pt x="443" y="866"/>
                      <a:pt x="792" y="1445"/>
                      <a:pt x="1087" y="2068"/>
                    </a:cubicBezTo>
                    <a:cubicBezTo>
                      <a:pt x="1434" y="2795"/>
                      <a:pt x="1909" y="3460"/>
                      <a:pt x="2374" y="4220"/>
                    </a:cubicBezTo>
                    <a:cubicBezTo>
                      <a:pt x="2426" y="4093"/>
                      <a:pt x="2468" y="4030"/>
                      <a:pt x="2479" y="3956"/>
                    </a:cubicBezTo>
                    <a:cubicBezTo>
                      <a:pt x="2500" y="3892"/>
                      <a:pt x="2405" y="3798"/>
                      <a:pt x="2521" y="3735"/>
                    </a:cubicBezTo>
                    <a:cubicBezTo>
                      <a:pt x="2560" y="3742"/>
                      <a:pt x="2585" y="3746"/>
                      <a:pt x="2610" y="3746"/>
                    </a:cubicBezTo>
                    <a:cubicBezTo>
                      <a:pt x="2659" y="3746"/>
                      <a:pt x="2704" y="3727"/>
                      <a:pt x="2838" y="3671"/>
                    </a:cubicBezTo>
                    <a:cubicBezTo>
                      <a:pt x="2669" y="3407"/>
                      <a:pt x="2510" y="3144"/>
                      <a:pt x="2331" y="2891"/>
                    </a:cubicBezTo>
                    <a:cubicBezTo>
                      <a:pt x="2310" y="2859"/>
                      <a:pt x="2226" y="2870"/>
                      <a:pt x="2173" y="2859"/>
                    </a:cubicBezTo>
                    <a:cubicBezTo>
                      <a:pt x="2152" y="2964"/>
                      <a:pt x="2131" y="3049"/>
                      <a:pt x="2099" y="3196"/>
                    </a:cubicBezTo>
                    <a:cubicBezTo>
                      <a:pt x="1846" y="2785"/>
                      <a:pt x="1561" y="2448"/>
                      <a:pt x="1424" y="2068"/>
                    </a:cubicBezTo>
                    <a:cubicBezTo>
                      <a:pt x="1287" y="1688"/>
                      <a:pt x="1076" y="1361"/>
                      <a:pt x="855" y="1035"/>
                    </a:cubicBezTo>
                    <a:cubicBezTo>
                      <a:pt x="623" y="686"/>
                      <a:pt x="412" y="328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04" name="Google Shape;3304;p20"/>
              <p:cNvSpPr/>
              <p:nvPr/>
            </p:nvSpPr>
            <p:spPr>
              <a:xfrm>
                <a:off x="6942225" y="1241000"/>
                <a:ext cx="308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2269" extrusionOk="0">
                    <a:moveTo>
                      <a:pt x="63" y="1"/>
                    </a:moveTo>
                    <a:cubicBezTo>
                      <a:pt x="32" y="170"/>
                      <a:pt x="0" y="222"/>
                      <a:pt x="11" y="275"/>
                    </a:cubicBezTo>
                    <a:cubicBezTo>
                      <a:pt x="53" y="866"/>
                      <a:pt x="95" y="1456"/>
                      <a:pt x="159" y="2047"/>
                    </a:cubicBezTo>
                    <a:cubicBezTo>
                      <a:pt x="169" y="2120"/>
                      <a:pt x="243" y="2184"/>
                      <a:pt x="306" y="2268"/>
                    </a:cubicBezTo>
                    <a:cubicBezTo>
                      <a:pt x="548" y="2163"/>
                      <a:pt x="759" y="2068"/>
                      <a:pt x="1013" y="1963"/>
                    </a:cubicBezTo>
                    <a:cubicBezTo>
                      <a:pt x="1013" y="1604"/>
                      <a:pt x="1234" y="1267"/>
                      <a:pt x="1139" y="887"/>
                    </a:cubicBezTo>
                    <a:cubicBezTo>
                      <a:pt x="970" y="887"/>
                      <a:pt x="949" y="992"/>
                      <a:pt x="907" y="1098"/>
                    </a:cubicBezTo>
                    <a:cubicBezTo>
                      <a:pt x="876" y="1203"/>
                      <a:pt x="949" y="1372"/>
                      <a:pt x="717" y="1414"/>
                    </a:cubicBezTo>
                    <a:cubicBezTo>
                      <a:pt x="696" y="1267"/>
                      <a:pt x="686" y="1140"/>
                      <a:pt x="654" y="1024"/>
                    </a:cubicBezTo>
                    <a:cubicBezTo>
                      <a:pt x="633" y="939"/>
                      <a:pt x="602" y="813"/>
                      <a:pt x="548" y="802"/>
                    </a:cubicBezTo>
                    <a:cubicBezTo>
                      <a:pt x="295" y="749"/>
                      <a:pt x="295" y="528"/>
                      <a:pt x="232" y="359"/>
                    </a:cubicBezTo>
                    <a:cubicBezTo>
                      <a:pt x="190" y="264"/>
                      <a:pt x="148" y="180"/>
                      <a:pt x="6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20"/>
              <p:cNvSpPr/>
              <p:nvPr/>
            </p:nvSpPr>
            <p:spPr>
              <a:xfrm>
                <a:off x="6957500" y="1309650"/>
                <a:ext cx="19825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360" extrusionOk="0">
                    <a:moveTo>
                      <a:pt x="402" y="1453"/>
                    </a:moveTo>
                    <a:cubicBezTo>
                      <a:pt x="412" y="1474"/>
                      <a:pt x="434" y="1495"/>
                      <a:pt x="444" y="1516"/>
                    </a:cubicBezTo>
                    <a:cubicBezTo>
                      <a:pt x="423" y="1526"/>
                      <a:pt x="412" y="1537"/>
                      <a:pt x="391" y="1537"/>
                    </a:cubicBezTo>
                    <a:cubicBezTo>
                      <a:pt x="380" y="1526"/>
                      <a:pt x="359" y="1505"/>
                      <a:pt x="370" y="1495"/>
                    </a:cubicBezTo>
                    <a:cubicBezTo>
                      <a:pt x="370" y="1474"/>
                      <a:pt x="391" y="1463"/>
                      <a:pt x="402" y="1453"/>
                    </a:cubicBezTo>
                    <a:close/>
                    <a:moveTo>
                      <a:pt x="590" y="1"/>
                    </a:moveTo>
                    <a:cubicBezTo>
                      <a:pt x="541" y="1"/>
                      <a:pt x="495" y="16"/>
                      <a:pt x="465" y="49"/>
                    </a:cubicBezTo>
                    <a:cubicBezTo>
                      <a:pt x="402" y="113"/>
                      <a:pt x="338" y="187"/>
                      <a:pt x="317" y="260"/>
                    </a:cubicBezTo>
                    <a:cubicBezTo>
                      <a:pt x="212" y="778"/>
                      <a:pt x="106" y="1284"/>
                      <a:pt x="22" y="1800"/>
                    </a:cubicBezTo>
                    <a:cubicBezTo>
                      <a:pt x="1" y="1948"/>
                      <a:pt x="43" y="2106"/>
                      <a:pt x="64" y="2360"/>
                    </a:cubicBezTo>
                    <a:cubicBezTo>
                      <a:pt x="465" y="2032"/>
                      <a:pt x="739" y="1748"/>
                      <a:pt x="739" y="1305"/>
                    </a:cubicBezTo>
                    <a:cubicBezTo>
                      <a:pt x="739" y="1242"/>
                      <a:pt x="792" y="1178"/>
                      <a:pt x="792" y="1115"/>
                    </a:cubicBezTo>
                    <a:cubicBezTo>
                      <a:pt x="792" y="788"/>
                      <a:pt x="792" y="461"/>
                      <a:pt x="781" y="134"/>
                    </a:cubicBezTo>
                    <a:cubicBezTo>
                      <a:pt x="775" y="52"/>
                      <a:pt x="679" y="1"/>
                      <a:pt x="59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06" name="Google Shape;3306;p20"/>
              <p:cNvSpPr/>
              <p:nvPr/>
            </p:nvSpPr>
            <p:spPr>
              <a:xfrm>
                <a:off x="6991775" y="1339625"/>
                <a:ext cx="3247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532" extrusionOk="0">
                    <a:moveTo>
                      <a:pt x="1256" y="0"/>
                    </a:moveTo>
                    <a:cubicBezTo>
                      <a:pt x="1182" y="43"/>
                      <a:pt x="1130" y="53"/>
                      <a:pt x="1119" y="85"/>
                    </a:cubicBezTo>
                    <a:cubicBezTo>
                      <a:pt x="760" y="791"/>
                      <a:pt x="391" y="1508"/>
                      <a:pt x="43" y="2215"/>
                    </a:cubicBezTo>
                    <a:cubicBezTo>
                      <a:pt x="4" y="2303"/>
                      <a:pt x="19" y="2409"/>
                      <a:pt x="14" y="2508"/>
                    </a:cubicBezTo>
                    <a:lnTo>
                      <a:pt x="14" y="2508"/>
                    </a:lnTo>
                    <a:cubicBezTo>
                      <a:pt x="118" y="2408"/>
                      <a:pt x="257" y="2326"/>
                      <a:pt x="328" y="2204"/>
                    </a:cubicBezTo>
                    <a:cubicBezTo>
                      <a:pt x="539" y="1867"/>
                      <a:pt x="739" y="1529"/>
                      <a:pt x="908" y="1171"/>
                    </a:cubicBezTo>
                    <a:cubicBezTo>
                      <a:pt x="1055" y="875"/>
                      <a:pt x="1161" y="559"/>
                      <a:pt x="1277" y="243"/>
                    </a:cubicBezTo>
                    <a:cubicBezTo>
                      <a:pt x="1298" y="179"/>
                      <a:pt x="1266" y="95"/>
                      <a:pt x="1256" y="0"/>
                    </a:cubicBezTo>
                    <a:close/>
                    <a:moveTo>
                      <a:pt x="14" y="2508"/>
                    </a:moveTo>
                    <a:lnTo>
                      <a:pt x="14" y="2508"/>
                    </a:lnTo>
                    <a:cubicBezTo>
                      <a:pt x="9" y="2512"/>
                      <a:pt x="5" y="2516"/>
                      <a:pt x="1" y="2521"/>
                    </a:cubicBezTo>
                    <a:lnTo>
                      <a:pt x="12" y="2532"/>
                    </a:lnTo>
                    <a:cubicBezTo>
                      <a:pt x="13" y="2524"/>
                      <a:pt x="13" y="2516"/>
                      <a:pt x="14" y="250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07" name="Google Shape;3307;p20"/>
              <p:cNvSpPr/>
              <p:nvPr/>
            </p:nvSpPr>
            <p:spPr>
              <a:xfrm>
                <a:off x="6909800" y="1340600"/>
                <a:ext cx="19525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915" extrusionOk="0">
                    <a:moveTo>
                      <a:pt x="56" y="1"/>
                    </a:moveTo>
                    <a:cubicBezTo>
                      <a:pt x="42" y="1"/>
                      <a:pt x="27" y="2"/>
                      <a:pt x="10" y="4"/>
                    </a:cubicBezTo>
                    <a:cubicBezTo>
                      <a:pt x="21" y="119"/>
                      <a:pt x="0" y="246"/>
                      <a:pt x="42" y="362"/>
                    </a:cubicBezTo>
                    <a:cubicBezTo>
                      <a:pt x="221" y="879"/>
                      <a:pt x="422" y="1385"/>
                      <a:pt x="622" y="1902"/>
                    </a:cubicBezTo>
                    <a:cubicBezTo>
                      <a:pt x="627" y="1912"/>
                      <a:pt x="645" y="1915"/>
                      <a:pt x="672" y="1915"/>
                    </a:cubicBezTo>
                    <a:cubicBezTo>
                      <a:pt x="700" y="1915"/>
                      <a:pt x="738" y="1912"/>
                      <a:pt x="781" y="1912"/>
                    </a:cubicBezTo>
                    <a:cubicBezTo>
                      <a:pt x="717" y="1290"/>
                      <a:pt x="411" y="742"/>
                      <a:pt x="242" y="161"/>
                    </a:cubicBezTo>
                    <a:cubicBezTo>
                      <a:pt x="223" y="85"/>
                      <a:pt x="187" y="1"/>
                      <a:pt x="5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20"/>
              <p:cNvSpPr/>
              <p:nvPr/>
            </p:nvSpPr>
            <p:spPr>
              <a:xfrm>
                <a:off x="7078275" y="1286350"/>
                <a:ext cx="472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27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1762" y="64"/>
                      <a:pt x="1688" y="106"/>
                      <a:pt x="1603" y="138"/>
                    </a:cubicBezTo>
                    <a:cubicBezTo>
                      <a:pt x="1514" y="168"/>
                      <a:pt x="1416" y="197"/>
                      <a:pt x="1317" y="227"/>
                    </a:cubicBezTo>
                    <a:lnTo>
                      <a:pt x="1317" y="227"/>
                    </a:lnTo>
                    <a:cubicBezTo>
                      <a:pt x="1318" y="225"/>
                      <a:pt x="1318" y="224"/>
                      <a:pt x="1319" y="222"/>
                    </a:cubicBezTo>
                    <a:lnTo>
                      <a:pt x="1319" y="222"/>
                    </a:lnTo>
                    <a:lnTo>
                      <a:pt x="1298" y="233"/>
                    </a:lnTo>
                    <a:cubicBezTo>
                      <a:pt x="1304" y="231"/>
                      <a:pt x="1311" y="229"/>
                      <a:pt x="1317" y="227"/>
                    </a:cubicBezTo>
                    <a:lnTo>
                      <a:pt x="1317" y="227"/>
                    </a:lnTo>
                    <a:cubicBezTo>
                      <a:pt x="1242" y="424"/>
                      <a:pt x="1085" y="486"/>
                      <a:pt x="897" y="507"/>
                    </a:cubicBezTo>
                    <a:lnTo>
                      <a:pt x="907" y="486"/>
                    </a:lnTo>
                    <a:lnTo>
                      <a:pt x="907" y="486"/>
                    </a:lnTo>
                    <a:cubicBezTo>
                      <a:pt x="728" y="855"/>
                      <a:pt x="232" y="834"/>
                      <a:pt x="0" y="1171"/>
                    </a:cubicBezTo>
                    <a:cubicBezTo>
                      <a:pt x="73" y="1199"/>
                      <a:pt x="115" y="1226"/>
                      <a:pt x="146" y="1226"/>
                    </a:cubicBezTo>
                    <a:cubicBezTo>
                      <a:pt x="150" y="1226"/>
                      <a:pt x="155" y="1226"/>
                      <a:pt x="159" y="1224"/>
                    </a:cubicBezTo>
                    <a:cubicBezTo>
                      <a:pt x="802" y="1024"/>
                      <a:pt x="1371" y="697"/>
                      <a:pt x="1846" y="212"/>
                    </a:cubicBezTo>
                    <a:cubicBezTo>
                      <a:pt x="1877" y="180"/>
                      <a:pt x="1867" y="106"/>
                      <a:pt x="188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09" name="Google Shape;3309;p20"/>
              <p:cNvSpPr/>
              <p:nvPr/>
            </p:nvSpPr>
            <p:spPr>
              <a:xfrm>
                <a:off x="6799300" y="1294250"/>
                <a:ext cx="456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919" extrusionOk="0">
                    <a:moveTo>
                      <a:pt x="142" y="0"/>
                    </a:moveTo>
                    <a:cubicBezTo>
                      <a:pt x="98" y="0"/>
                      <a:pt x="52" y="10"/>
                      <a:pt x="1" y="33"/>
                    </a:cubicBezTo>
                    <a:cubicBezTo>
                      <a:pt x="96" y="297"/>
                      <a:pt x="328" y="360"/>
                      <a:pt x="507" y="444"/>
                    </a:cubicBezTo>
                    <a:cubicBezTo>
                      <a:pt x="908" y="634"/>
                      <a:pt x="1266" y="918"/>
                      <a:pt x="1730" y="918"/>
                    </a:cubicBezTo>
                    <a:cubicBezTo>
                      <a:pt x="1762" y="918"/>
                      <a:pt x="1784" y="866"/>
                      <a:pt x="1826" y="834"/>
                    </a:cubicBezTo>
                    <a:cubicBezTo>
                      <a:pt x="1730" y="644"/>
                      <a:pt x="1530" y="665"/>
                      <a:pt x="1383" y="581"/>
                    </a:cubicBezTo>
                    <a:cubicBezTo>
                      <a:pt x="1245" y="508"/>
                      <a:pt x="1098" y="454"/>
                      <a:pt x="961" y="391"/>
                    </a:cubicBezTo>
                    <a:cubicBezTo>
                      <a:pt x="802" y="318"/>
                      <a:pt x="655" y="222"/>
                      <a:pt x="497" y="149"/>
                    </a:cubicBezTo>
                    <a:cubicBezTo>
                      <a:pt x="385" y="93"/>
                      <a:pt x="279" y="0"/>
                      <a:pt x="1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10" name="Google Shape;3310;p20"/>
              <p:cNvSpPr/>
              <p:nvPr/>
            </p:nvSpPr>
            <p:spPr>
              <a:xfrm>
                <a:off x="6870500" y="1283450"/>
                <a:ext cx="361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94" extrusionOk="0">
                    <a:moveTo>
                      <a:pt x="0" y="1"/>
                    </a:moveTo>
                    <a:cubicBezTo>
                      <a:pt x="106" y="265"/>
                      <a:pt x="307" y="401"/>
                      <a:pt x="464" y="560"/>
                    </a:cubicBezTo>
                    <a:cubicBezTo>
                      <a:pt x="766" y="882"/>
                      <a:pt x="1099" y="1164"/>
                      <a:pt x="1270" y="1576"/>
                    </a:cubicBezTo>
                    <a:lnTo>
                      <a:pt x="1270" y="1576"/>
                    </a:lnTo>
                    <a:cubicBezTo>
                      <a:pt x="1322" y="1493"/>
                      <a:pt x="1384" y="1402"/>
                      <a:pt x="1446" y="1319"/>
                    </a:cubicBezTo>
                    <a:cubicBezTo>
                      <a:pt x="1097" y="708"/>
                      <a:pt x="549" y="201"/>
                      <a:pt x="0" y="1"/>
                    </a:cubicBezTo>
                    <a:close/>
                    <a:moveTo>
                      <a:pt x="1270" y="1576"/>
                    </a:moveTo>
                    <a:cubicBezTo>
                      <a:pt x="1269" y="1578"/>
                      <a:pt x="1267" y="1580"/>
                      <a:pt x="1266" y="1583"/>
                    </a:cubicBezTo>
                    <a:lnTo>
                      <a:pt x="1277" y="1593"/>
                    </a:lnTo>
                    <a:cubicBezTo>
                      <a:pt x="1275" y="1588"/>
                      <a:pt x="1272" y="1582"/>
                      <a:pt x="1270" y="157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p20"/>
              <p:cNvSpPr/>
              <p:nvPr/>
            </p:nvSpPr>
            <p:spPr>
              <a:xfrm>
                <a:off x="6901875" y="1177975"/>
                <a:ext cx="2085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21" extrusionOk="0">
                    <a:moveTo>
                      <a:pt x="53" y="1"/>
                    </a:moveTo>
                    <a:cubicBezTo>
                      <a:pt x="32" y="43"/>
                      <a:pt x="1" y="85"/>
                      <a:pt x="11" y="117"/>
                    </a:cubicBezTo>
                    <a:lnTo>
                      <a:pt x="707" y="1889"/>
                    </a:lnTo>
                    <a:cubicBezTo>
                      <a:pt x="718" y="1910"/>
                      <a:pt x="749" y="1910"/>
                      <a:pt x="770" y="1920"/>
                    </a:cubicBezTo>
                    <a:cubicBezTo>
                      <a:pt x="781" y="1920"/>
                      <a:pt x="802" y="1910"/>
                      <a:pt x="823" y="1910"/>
                    </a:cubicBezTo>
                    <a:cubicBezTo>
                      <a:pt x="834" y="1362"/>
                      <a:pt x="391" y="275"/>
                      <a:pt x="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12" name="Google Shape;3312;p20"/>
              <p:cNvSpPr/>
              <p:nvPr/>
            </p:nvSpPr>
            <p:spPr>
              <a:xfrm>
                <a:off x="7011300" y="1265275"/>
                <a:ext cx="364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19" extrusionOk="0">
                    <a:moveTo>
                      <a:pt x="1456" y="0"/>
                    </a:moveTo>
                    <a:lnTo>
                      <a:pt x="1456" y="0"/>
                    </a:lnTo>
                    <a:cubicBezTo>
                      <a:pt x="1277" y="63"/>
                      <a:pt x="1181" y="63"/>
                      <a:pt x="1139" y="116"/>
                    </a:cubicBezTo>
                    <a:cubicBezTo>
                      <a:pt x="760" y="495"/>
                      <a:pt x="285" y="791"/>
                      <a:pt x="0" y="1318"/>
                    </a:cubicBezTo>
                    <a:cubicBezTo>
                      <a:pt x="370" y="1245"/>
                      <a:pt x="380" y="1245"/>
                      <a:pt x="507" y="1107"/>
                    </a:cubicBezTo>
                    <a:cubicBezTo>
                      <a:pt x="813" y="781"/>
                      <a:pt x="1214" y="538"/>
                      <a:pt x="145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13" name="Google Shape;3313;p20"/>
              <p:cNvSpPr/>
              <p:nvPr/>
            </p:nvSpPr>
            <p:spPr>
              <a:xfrm>
                <a:off x="7002075" y="1189325"/>
                <a:ext cx="129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804" extrusionOk="0">
                    <a:moveTo>
                      <a:pt x="380" y="1"/>
                    </a:moveTo>
                    <a:lnTo>
                      <a:pt x="380" y="1"/>
                    </a:lnTo>
                    <a:cubicBezTo>
                      <a:pt x="158" y="612"/>
                      <a:pt x="22" y="1161"/>
                      <a:pt x="1" y="1804"/>
                    </a:cubicBezTo>
                    <a:cubicBezTo>
                      <a:pt x="390" y="1298"/>
                      <a:pt x="517" y="676"/>
                      <a:pt x="3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p20"/>
              <p:cNvSpPr/>
              <p:nvPr/>
            </p:nvSpPr>
            <p:spPr>
              <a:xfrm>
                <a:off x="6925075" y="1347775"/>
                <a:ext cx="1980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504" extrusionOk="0">
                    <a:moveTo>
                      <a:pt x="95" y="1"/>
                    </a:moveTo>
                    <a:cubicBezTo>
                      <a:pt x="64" y="22"/>
                      <a:pt x="32" y="43"/>
                      <a:pt x="1" y="54"/>
                    </a:cubicBezTo>
                    <a:cubicBezTo>
                      <a:pt x="32" y="160"/>
                      <a:pt x="64" y="254"/>
                      <a:pt x="95" y="349"/>
                    </a:cubicBezTo>
                    <a:cubicBezTo>
                      <a:pt x="138" y="455"/>
                      <a:pt x="191" y="549"/>
                      <a:pt x="233" y="655"/>
                    </a:cubicBezTo>
                    <a:cubicBezTo>
                      <a:pt x="285" y="771"/>
                      <a:pt x="338" y="898"/>
                      <a:pt x="391" y="1013"/>
                    </a:cubicBezTo>
                    <a:cubicBezTo>
                      <a:pt x="433" y="1119"/>
                      <a:pt x="475" y="1224"/>
                      <a:pt x="517" y="1320"/>
                    </a:cubicBezTo>
                    <a:cubicBezTo>
                      <a:pt x="555" y="1403"/>
                      <a:pt x="575" y="1504"/>
                      <a:pt x="696" y="1504"/>
                    </a:cubicBezTo>
                    <a:cubicBezTo>
                      <a:pt x="712" y="1504"/>
                      <a:pt x="730" y="1502"/>
                      <a:pt x="749" y="1499"/>
                    </a:cubicBezTo>
                    <a:cubicBezTo>
                      <a:pt x="760" y="1446"/>
                      <a:pt x="791" y="1372"/>
                      <a:pt x="770" y="1320"/>
                    </a:cubicBezTo>
                    <a:cubicBezTo>
                      <a:pt x="602" y="919"/>
                      <a:pt x="423" y="518"/>
                      <a:pt x="243" y="117"/>
                    </a:cubicBezTo>
                    <a:cubicBezTo>
                      <a:pt x="222" y="64"/>
                      <a:pt x="149" y="4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15" name="Google Shape;3315;p20"/>
              <p:cNvSpPr/>
              <p:nvPr/>
            </p:nvSpPr>
            <p:spPr>
              <a:xfrm>
                <a:off x="6818300" y="1259475"/>
                <a:ext cx="1717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50" extrusionOk="0">
                    <a:moveTo>
                      <a:pt x="74" y="0"/>
                    </a:moveTo>
                    <a:cubicBezTo>
                      <a:pt x="42" y="190"/>
                      <a:pt x="21" y="338"/>
                      <a:pt x="0" y="464"/>
                    </a:cubicBezTo>
                    <a:cubicBezTo>
                      <a:pt x="282" y="761"/>
                      <a:pt x="366" y="849"/>
                      <a:pt x="439" y="849"/>
                    </a:cubicBezTo>
                    <a:cubicBezTo>
                      <a:pt x="469" y="849"/>
                      <a:pt x="498" y="834"/>
                      <a:pt x="538" y="812"/>
                    </a:cubicBezTo>
                    <a:cubicBezTo>
                      <a:pt x="485" y="696"/>
                      <a:pt x="433" y="570"/>
                      <a:pt x="380" y="453"/>
                    </a:cubicBezTo>
                    <a:cubicBezTo>
                      <a:pt x="496" y="390"/>
                      <a:pt x="644" y="495"/>
                      <a:pt x="686" y="295"/>
                    </a:cubicBezTo>
                    <a:cubicBezTo>
                      <a:pt x="559" y="116"/>
                      <a:pt x="380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16" name="Google Shape;3316;p20"/>
              <p:cNvSpPr/>
              <p:nvPr/>
            </p:nvSpPr>
            <p:spPr>
              <a:xfrm>
                <a:off x="7087750" y="1281350"/>
                <a:ext cx="287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785" extrusionOk="0">
                    <a:moveTo>
                      <a:pt x="961" y="0"/>
                    </a:moveTo>
                    <a:cubicBezTo>
                      <a:pt x="613" y="190"/>
                      <a:pt x="307" y="433"/>
                      <a:pt x="1" y="717"/>
                    </a:cubicBezTo>
                    <a:cubicBezTo>
                      <a:pt x="67" y="767"/>
                      <a:pt x="126" y="785"/>
                      <a:pt x="181" y="785"/>
                    </a:cubicBezTo>
                    <a:cubicBezTo>
                      <a:pt x="311" y="785"/>
                      <a:pt x="417" y="686"/>
                      <a:pt x="528" y="686"/>
                    </a:cubicBezTo>
                    <a:lnTo>
                      <a:pt x="518" y="707"/>
                    </a:lnTo>
                    <a:cubicBezTo>
                      <a:pt x="609" y="554"/>
                      <a:pt x="740" y="461"/>
                      <a:pt x="919" y="426"/>
                    </a:cubicBezTo>
                    <a:lnTo>
                      <a:pt x="919" y="426"/>
                    </a:lnTo>
                    <a:cubicBezTo>
                      <a:pt x="919" y="428"/>
                      <a:pt x="919" y="431"/>
                      <a:pt x="919" y="433"/>
                    </a:cubicBezTo>
                    <a:lnTo>
                      <a:pt x="940" y="422"/>
                    </a:lnTo>
                    <a:lnTo>
                      <a:pt x="940" y="422"/>
                    </a:lnTo>
                    <a:cubicBezTo>
                      <a:pt x="933" y="423"/>
                      <a:pt x="926" y="424"/>
                      <a:pt x="919" y="426"/>
                    </a:cubicBezTo>
                    <a:lnTo>
                      <a:pt x="919" y="426"/>
                    </a:lnTo>
                    <a:cubicBezTo>
                      <a:pt x="927" y="292"/>
                      <a:pt x="1148" y="197"/>
                      <a:pt x="9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20"/>
              <p:cNvSpPr/>
              <p:nvPr/>
            </p:nvSpPr>
            <p:spPr>
              <a:xfrm>
                <a:off x="6915850" y="1178500"/>
                <a:ext cx="124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5" y="507"/>
                      <a:pt x="169" y="666"/>
                      <a:pt x="496" y="971"/>
                    </a:cubicBezTo>
                    <a:cubicBezTo>
                      <a:pt x="496" y="476"/>
                      <a:pt x="338" y="181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18" name="Google Shape;3318;p20"/>
              <p:cNvSpPr/>
              <p:nvPr/>
            </p:nvSpPr>
            <p:spPr>
              <a:xfrm>
                <a:off x="6982050" y="1319600"/>
                <a:ext cx="114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192" extrusionOk="0">
                    <a:moveTo>
                      <a:pt x="347" y="1"/>
                    </a:moveTo>
                    <a:cubicBezTo>
                      <a:pt x="312" y="1"/>
                      <a:pt x="269" y="10"/>
                      <a:pt x="221" y="31"/>
                    </a:cubicBezTo>
                    <a:cubicBezTo>
                      <a:pt x="305" y="401"/>
                      <a:pt x="0" y="748"/>
                      <a:pt x="127" y="1191"/>
                    </a:cubicBezTo>
                    <a:cubicBezTo>
                      <a:pt x="221" y="1149"/>
                      <a:pt x="253" y="1139"/>
                      <a:pt x="253" y="1128"/>
                    </a:cubicBezTo>
                    <a:cubicBezTo>
                      <a:pt x="327" y="790"/>
                      <a:pt x="401" y="453"/>
                      <a:pt x="443" y="105"/>
                    </a:cubicBezTo>
                    <a:cubicBezTo>
                      <a:pt x="457" y="41"/>
                      <a:pt x="419" y="1"/>
                      <a:pt x="3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19" name="Google Shape;3319;p20"/>
              <p:cNvSpPr/>
              <p:nvPr/>
            </p:nvSpPr>
            <p:spPr>
              <a:xfrm>
                <a:off x="6846525" y="1222850"/>
                <a:ext cx="2242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897" h="906" extrusionOk="0">
                    <a:moveTo>
                      <a:pt x="179" y="0"/>
                    </a:moveTo>
                    <a:cubicBezTo>
                      <a:pt x="136" y="0"/>
                      <a:pt x="77" y="10"/>
                      <a:pt x="0" y="10"/>
                    </a:cubicBezTo>
                    <a:cubicBezTo>
                      <a:pt x="190" y="400"/>
                      <a:pt x="453" y="621"/>
                      <a:pt x="896" y="906"/>
                    </a:cubicBezTo>
                    <a:cubicBezTo>
                      <a:pt x="759" y="389"/>
                      <a:pt x="485" y="210"/>
                      <a:pt x="232" y="10"/>
                    </a:cubicBezTo>
                    <a:cubicBezTo>
                      <a:pt x="218" y="3"/>
                      <a:pt x="200" y="0"/>
                      <a:pt x="17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20" name="Google Shape;3320;p20"/>
              <p:cNvSpPr/>
              <p:nvPr/>
            </p:nvSpPr>
            <p:spPr>
              <a:xfrm>
                <a:off x="7016575" y="1294525"/>
                <a:ext cx="242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687" extrusionOk="0">
                    <a:moveTo>
                      <a:pt x="876" y="0"/>
                    </a:moveTo>
                    <a:cubicBezTo>
                      <a:pt x="359" y="254"/>
                      <a:pt x="243" y="338"/>
                      <a:pt x="0" y="686"/>
                    </a:cubicBezTo>
                    <a:cubicBezTo>
                      <a:pt x="391" y="654"/>
                      <a:pt x="623" y="401"/>
                      <a:pt x="876" y="211"/>
                    </a:cubicBezTo>
                    <a:cubicBezTo>
                      <a:pt x="949" y="159"/>
                      <a:pt x="970" y="75"/>
                      <a:pt x="8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21" name="Google Shape;3321;p20"/>
              <p:cNvSpPr/>
              <p:nvPr/>
            </p:nvSpPr>
            <p:spPr>
              <a:xfrm>
                <a:off x="6992050" y="1190100"/>
                <a:ext cx="10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077" extrusionOk="0">
                    <a:moveTo>
                      <a:pt x="116" y="1"/>
                    </a:moveTo>
                    <a:cubicBezTo>
                      <a:pt x="85" y="328"/>
                      <a:pt x="43" y="634"/>
                      <a:pt x="1" y="1077"/>
                    </a:cubicBezTo>
                    <a:cubicBezTo>
                      <a:pt x="338" y="718"/>
                      <a:pt x="423" y="371"/>
                      <a:pt x="275" y="43"/>
                    </a:cubicBezTo>
                    <a:cubicBezTo>
                      <a:pt x="264" y="22"/>
                      <a:pt x="191" y="22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22" name="Google Shape;3322;p20"/>
              <p:cNvSpPr/>
              <p:nvPr/>
            </p:nvSpPr>
            <p:spPr>
              <a:xfrm>
                <a:off x="6956975" y="1165075"/>
                <a:ext cx="95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971" extrusionOk="0">
                    <a:moveTo>
                      <a:pt x="244" y="0"/>
                    </a:moveTo>
                    <a:cubicBezTo>
                      <a:pt x="1" y="275"/>
                      <a:pt x="75" y="517"/>
                      <a:pt x="75" y="739"/>
                    </a:cubicBezTo>
                    <a:cubicBezTo>
                      <a:pt x="75" y="844"/>
                      <a:pt x="106" y="960"/>
                      <a:pt x="254" y="971"/>
                    </a:cubicBezTo>
                    <a:cubicBezTo>
                      <a:pt x="380" y="580"/>
                      <a:pt x="380" y="580"/>
                      <a:pt x="24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23" name="Google Shape;3323;p20"/>
              <p:cNvSpPr/>
              <p:nvPr/>
            </p:nvSpPr>
            <p:spPr>
              <a:xfrm>
                <a:off x="6987850" y="1272125"/>
                <a:ext cx="121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770" extrusionOk="0">
                    <a:moveTo>
                      <a:pt x="316" y="0"/>
                    </a:moveTo>
                    <a:cubicBezTo>
                      <a:pt x="0" y="190"/>
                      <a:pt x="137" y="507"/>
                      <a:pt x="105" y="770"/>
                    </a:cubicBezTo>
                    <a:cubicBezTo>
                      <a:pt x="232" y="559"/>
                      <a:pt x="485" y="359"/>
                      <a:pt x="31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24" name="Google Shape;3324;p20"/>
              <p:cNvSpPr/>
              <p:nvPr/>
            </p:nvSpPr>
            <p:spPr>
              <a:xfrm>
                <a:off x="6935100" y="1174275"/>
                <a:ext cx="13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014" extrusionOk="0">
                    <a:moveTo>
                      <a:pt x="128" y="1"/>
                    </a:moveTo>
                    <a:cubicBezTo>
                      <a:pt x="92" y="1"/>
                      <a:pt x="48" y="24"/>
                      <a:pt x="1" y="86"/>
                    </a:cubicBezTo>
                    <a:cubicBezTo>
                      <a:pt x="116" y="339"/>
                      <a:pt x="243" y="613"/>
                      <a:pt x="433" y="1014"/>
                    </a:cubicBezTo>
                    <a:cubicBezTo>
                      <a:pt x="507" y="824"/>
                      <a:pt x="549" y="761"/>
                      <a:pt x="538" y="718"/>
                    </a:cubicBezTo>
                    <a:cubicBezTo>
                      <a:pt x="444" y="497"/>
                      <a:pt x="338" y="286"/>
                      <a:pt x="222" y="75"/>
                    </a:cubicBezTo>
                    <a:cubicBezTo>
                      <a:pt x="205" y="35"/>
                      <a:pt x="17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25" name="Google Shape;3325;p20"/>
              <p:cNvSpPr/>
              <p:nvPr/>
            </p:nvSpPr>
            <p:spPr>
              <a:xfrm>
                <a:off x="6811125" y="1282225"/>
                <a:ext cx="2037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383" extrusionOk="0">
                    <a:moveTo>
                      <a:pt x="129" y="1"/>
                    </a:moveTo>
                    <a:cubicBezTo>
                      <a:pt x="68" y="1"/>
                      <a:pt x="0" y="41"/>
                      <a:pt x="34" y="176"/>
                    </a:cubicBezTo>
                    <a:cubicBezTo>
                      <a:pt x="231" y="230"/>
                      <a:pt x="420" y="382"/>
                      <a:pt x="672" y="382"/>
                    </a:cubicBezTo>
                    <a:cubicBezTo>
                      <a:pt x="717" y="382"/>
                      <a:pt x="765" y="377"/>
                      <a:pt x="814" y="366"/>
                    </a:cubicBezTo>
                    <a:cubicBezTo>
                      <a:pt x="772" y="282"/>
                      <a:pt x="762" y="187"/>
                      <a:pt x="720" y="176"/>
                    </a:cubicBezTo>
                    <a:cubicBezTo>
                      <a:pt x="540" y="103"/>
                      <a:pt x="361" y="50"/>
                      <a:pt x="171" y="7"/>
                    </a:cubicBezTo>
                    <a:cubicBezTo>
                      <a:pt x="159" y="3"/>
                      <a:pt x="144" y="1"/>
                      <a:pt x="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26" name="Google Shape;3326;p20"/>
              <p:cNvSpPr/>
              <p:nvPr/>
            </p:nvSpPr>
            <p:spPr>
              <a:xfrm>
                <a:off x="7024750" y="1312725"/>
                <a:ext cx="176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423" extrusionOk="0">
                    <a:moveTo>
                      <a:pt x="707" y="1"/>
                    </a:moveTo>
                    <a:cubicBezTo>
                      <a:pt x="190" y="64"/>
                      <a:pt x="127" y="106"/>
                      <a:pt x="1" y="422"/>
                    </a:cubicBezTo>
                    <a:cubicBezTo>
                      <a:pt x="306" y="380"/>
                      <a:pt x="528" y="233"/>
                      <a:pt x="7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27" name="Google Shape;3327;p20"/>
              <p:cNvSpPr/>
              <p:nvPr/>
            </p:nvSpPr>
            <p:spPr>
              <a:xfrm>
                <a:off x="6841775" y="1236000"/>
                <a:ext cx="1555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6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327"/>
                      <a:pt x="306" y="464"/>
                      <a:pt x="601" y="665"/>
                    </a:cubicBezTo>
                    <a:cubicBezTo>
                      <a:pt x="622" y="295"/>
                      <a:pt x="411" y="190"/>
                      <a:pt x="274" y="63"/>
                    </a:cubicBezTo>
                    <a:cubicBezTo>
                      <a:pt x="221" y="21"/>
                      <a:pt x="127" y="2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28" name="Google Shape;3328;p20"/>
              <p:cNvSpPr/>
              <p:nvPr/>
            </p:nvSpPr>
            <p:spPr>
              <a:xfrm>
                <a:off x="6973325" y="1278450"/>
                <a:ext cx="124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76" extrusionOk="0">
                    <a:moveTo>
                      <a:pt x="307" y="1"/>
                    </a:moveTo>
                    <a:cubicBezTo>
                      <a:pt x="233" y="222"/>
                      <a:pt x="1" y="401"/>
                      <a:pt x="180" y="676"/>
                    </a:cubicBezTo>
                    <a:cubicBezTo>
                      <a:pt x="296" y="475"/>
                      <a:pt x="497" y="296"/>
                      <a:pt x="3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29" name="Google Shape;3329;p20"/>
              <p:cNvSpPr/>
              <p:nvPr/>
            </p:nvSpPr>
            <p:spPr>
              <a:xfrm>
                <a:off x="6955925" y="1413700"/>
                <a:ext cx="792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582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0" y="380"/>
                      <a:pt x="11" y="401"/>
                      <a:pt x="317" y="581"/>
                    </a:cubicBezTo>
                    <a:cubicBezTo>
                      <a:pt x="254" y="317"/>
                      <a:pt x="254" y="127"/>
                      <a:pt x="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30" name="Google Shape;3330;p20"/>
              <p:cNvSpPr/>
              <p:nvPr/>
            </p:nvSpPr>
            <p:spPr>
              <a:xfrm>
                <a:off x="6978900" y="1402625"/>
                <a:ext cx="1317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76" extrusionOk="0">
                    <a:moveTo>
                      <a:pt x="516" y="1"/>
                    </a:moveTo>
                    <a:cubicBezTo>
                      <a:pt x="512" y="4"/>
                      <a:pt x="508" y="8"/>
                      <a:pt x="504" y="12"/>
                    </a:cubicBezTo>
                    <a:lnTo>
                      <a:pt x="504" y="12"/>
                    </a:lnTo>
                    <a:cubicBezTo>
                      <a:pt x="512" y="12"/>
                      <a:pt x="519" y="12"/>
                      <a:pt x="527" y="12"/>
                    </a:cubicBezTo>
                    <a:lnTo>
                      <a:pt x="516" y="1"/>
                    </a:lnTo>
                    <a:close/>
                    <a:moveTo>
                      <a:pt x="504" y="12"/>
                    </a:moveTo>
                    <a:lnTo>
                      <a:pt x="504" y="12"/>
                    </a:lnTo>
                    <a:cubicBezTo>
                      <a:pt x="50" y="23"/>
                      <a:pt x="0" y="70"/>
                      <a:pt x="52" y="476"/>
                    </a:cubicBezTo>
                    <a:cubicBezTo>
                      <a:pt x="216" y="301"/>
                      <a:pt x="360" y="156"/>
                      <a:pt x="504" y="12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331" name="Google Shape;3331;p20"/>
            <p:cNvGrpSpPr/>
            <p:nvPr/>
          </p:nvGrpSpPr>
          <p:grpSpPr>
            <a:xfrm rot="-3932479">
              <a:off x="3781866" y="3867226"/>
              <a:ext cx="2287933" cy="1828255"/>
              <a:chOff x="1340325" y="4148525"/>
              <a:chExt cx="1340250" cy="1070975"/>
            </a:xfrm>
          </p:grpSpPr>
          <p:sp>
            <p:nvSpPr>
              <p:cNvPr id="3332" name="Google Shape;3332;p20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33" name="Google Shape;3333;p20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34" name="Google Shape;3334;p20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35" name="Google Shape;3335;p20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36" name="Google Shape;3336;p20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37" name="Google Shape;3337;p20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38" name="Google Shape;3338;p20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39" name="Google Shape;3339;p20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40" name="Google Shape;3340;p20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41" name="Google Shape;3341;p20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42" name="Google Shape;3342;p20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43" name="Google Shape;3343;p20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44" name="Google Shape;3344;p20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45" name="Google Shape;3345;p20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46" name="Google Shape;3346;p20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47" name="Google Shape;3347;p20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48" name="Google Shape;3348;p20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49" name="Google Shape;3349;p20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50" name="Google Shape;3350;p20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51" name="Google Shape;3351;p20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52" name="Google Shape;3352;p20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53" name="Google Shape;3353;p20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54" name="Google Shape;3354;p20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55" name="Google Shape;3355;p20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56" name="Google Shape;3356;p20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57" name="Google Shape;3357;p20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58" name="Google Shape;3358;p20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59" name="Google Shape;3359;p20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60" name="Google Shape;3360;p20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61" name="Google Shape;3361;p20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62" name="Google Shape;3362;p20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63" name="Google Shape;3363;p20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64" name="Google Shape;3364;p20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65" name="Google Shape;3365;p20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66" name="Google Shape;3366;p20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67" name="Google Shape;3367;p20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68" name="Google Shape;3368;p20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69" name="Google Shape;3369;p20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70" name="Google Shape;3370;p20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71" name="Google Shape;3371;p20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72" name="Google Shape;3372;p20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73" name="Google Shape;3373;p20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74" name="Google Shape;3374;p20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75" name="Google Shape;3375;p20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76" name="Google Shape;3376;p20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77" name="Google Shape;3377;p20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78" name="Google Shape;3378;p20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79" name="Google Shape;3379;p20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80" name="Google Shape;3380;p20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81" name="Google Shape;3381;p20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82" name="Google Shape;3382;p20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83" name="Google Shape;3383;p20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84" name="Google Shape;3384;p20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85" name="Google Shape;3385;p20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86" name="Google Shape;3386;p20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87" name="Google Shape;3387;p20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88" name="Google Shape;3388;p20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89" name="Google Shape;3389;p20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90" name="Google Shape;3390;p20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91" name="Google Shape;3391;p20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92" name="Google Shape;3392;p20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93" name="Google Shape;3393;p20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94" name="Google Shape;3394;p20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95" name="Google Shape;3395;p20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96" name="Google Shape;3396;p20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97" name="Google Shape;3397;p20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98" name="Google Shape;3398;p20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99" name="Google Shape;3399;p20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00" name="Google Shape;3400;p20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01" name="Google Shape;3401;p20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02" name="Google Shape;3402;p20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03" name="Google Shape;3403;p20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04" name="Google Shape;3404;p20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05" name="Google Shape;3405;p20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06" name="Google Shape;3406;p20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07" name="Google Shape;3407;p20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08" name="Google Shape;3408;p20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09" name="Google Shape;3409;p20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10" name="Google Shape;3410;p20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11" name="Google Shape;3411;p20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12" name="Google Shape;3412;p20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13" name="Google Shape;3413;p20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14" name="Google Shape;3414;p20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15" name="Google Shape;3415;p20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16" name="Google Shape;3416;p20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17" name="Google Shape;3417;p20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18" name="Google Shape;3418;p20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19" name="Google Shape;3419;p20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20" name="Google Shape;3420;p20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21" name="Google Shape;3421;p20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22" name="Google Shape;3422;p20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23" name="Google Shape;3423;p20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24" name="Google Shape;3424;p20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25" name="Google Shape;3425;p20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26" name="Google Shape;3426;p20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27" name="Google Shape;3427;p20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28" name="Google Shape;3428;p20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29" name="Google Shape;3429;p20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30" name="Google Shape;3430;p20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31" name="Google Shape;3431;p20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32" name="Google Shape;3432;p20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433" name="Google Shape;3433;p20"/>
          <p:cNvGrpSpPr/>
          <p:nvPr/>
        </p:nvGrpSpPr>
        <p:grpSpPr>
          <a:xfrm>
            <a:off x="8491787" y="-848443"/>
            <a:ext cx="4547683" cy="4228067"/>
            <a:chOff x="6368840" y="-636332"/>
            <a:chExt cx="3410762" cy="3171050"/>
          </a:xfrm>
        </p:grpSpPr>
        <p:pic>
          <p:nvPicPr>
            <p:cNvPr id="3434" name="Google Shape;3434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3304075">
              <a:off x="7134913" y="-474915"/>
              <a:ext cx="1878615" cy="28482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5" name="Google Shape;3435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2095926">
              <a:off x="8578464" y="921346"/>
              <a:ext cx="346013" cy="8756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36" name="Google Shape;343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15478">
            <a:off x="7909298" y="4781734"/>
            <a:ext cx="2662604" cy="4036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07154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1" name="Google Shape;3441;p22"/>
          <p:cNvSpPr txBox="1">
            <a:spLocks noGrp="1"/>
          </p:cNvSpPr>
          <p:nvPr>
            <p:ph type="body" idx="1"/>
          </p:nvPr>
        </p:nvSpPr>
        <p:spPr>
          <a:xfrm>
            <a:off x="6595621" y="3142000"/>
            <a:ext cx="4170800" cy="2164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900">
                <a:solidFill>
                  <a:srgbClr val="434343"/>
                </a:solidFill>
              </a:defRPr>
            </a:lvl1pPr>
            <a:lvl2pPr marL="1219170" lvl="1" indent="-42332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442" name="Google Shape;3442;p22"/>
          <p:cNvSpPr txBox="1">
            <a:spLocks noGrp="1"/>
          </p:cNvSpPr>
          <p:nvPr>
            <p:ph type="title"/>
          </p:nvPr>
        </p:nvSpPr>
        <p:spPr>
          <a:xfrm>
            <a:off x="6595633" y="1551600"/>
            <a:ext cx="4170800" cy="1590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pic>
        <p:nvPicPr>
          <p:cNvPr id="3443" name="Google Shape;344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68833" y="3993200"/>
            <a:ext cx="2462600" cy="37335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44" name="Google Shape;3444;p22"/>
          <p:cNvGrpSpPr/>
          <p:nvPr/>
        </p:nvGrpSpPr>
        <p:grpSpPr>
          <a:xfrm>
            <a:off x="-744760" y="-2133518"/>
            <a:ext cx="13928999" cy="10770425"/>
            <a:chOff x="-558570" y="-1600139"/>
            <a:chExt cx="10446749" cy="8077819"/>
          </a:xfrm>
        </p:grpSpPr>
        <p:grpSp>
          <p:nvGrpSpPr>
            <p:cNvPr id="3445" name="Google Shape;3445;p22"/>
            <p:cNvGrpSpPr/>
            <p:nvPr/>
          </p:nvGrpSpPr>
          <p:grpSpPr>
            <a:xfrm rot="3045761" flipH="1">
              <a:off x="74122" y="-830585"/>
              <a:ext cx="1805277" cy="2490115"/>
              <a:chOff x="2763875" y="3698500"/>
              <a:chExt cx="1288825" cy="1777825"/>
            </a:xfrm>
          </p:grpSpPr>
          <p:sp>
            <p:nvSpPr>
              <p:cNvPr id="3446" name="Google Shape;3446;p22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47" name="Google Shape;3447;p22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48" name="Google Shape;3448;p22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49" name="Google Shape;3449;p22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50" name="Google Shape;3450;p22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51" name="Google Shape;3451;p22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52" name="Google Shape;3452;p22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53" name="Google Shape;3453;p22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54" name="Google Shape;3454;p22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55" name="Google Shape;3455;p22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56" name="Google Shape;3456;p22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57" name="Google Shape;3457;p22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58" name="Google Shape;3458;p22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59" name="Google Shape;3459;p22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p22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61" name="Google Shape;3461;p22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62" name="Google Shape;3462;p22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63" name="Google Shape;3463;p22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22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65" name="Google Shape;3465;p22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66" name="Google Shape;3466;p22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22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68" name="Google Shape;3468;p22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69" name="Google Shape;3469;p22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22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71" name="Google Shape;3471;p22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72" name="Google Shape;3472;p22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22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74" name="Google Shape;3474;p22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75" name="Google Shape;3475;p22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22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77" name="Google Shape;3477;p22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78" name="Google Shape;3478;p22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79" name="Google Shape;3479;p22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80" name="Google Shape;3480;p22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81" name="Google Shape;3481;p22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82" name="Google Shape;3482;p22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83" name="Google Shape;3483;p22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84" name="Google Shape;3484;p22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85" name="Google Shape;3485;p22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86" name="Google Shape;3486;p22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87" name="Google Shape;3487;p22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88" name="Google Shape;3488;p22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89" name="Google Shape;3489;p22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90" name="Google Shape;3490;p22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91" name="Google Shape;3491;p22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92" name="Google Shape;3492;p22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93" name="Google Shape;3493;p22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94" name="Google Shape;3494;p22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95" name="Google Shape;3495;p22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96" name="Google Shape;3496;p22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97" name="Google Shape;3497;p22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98" name="Google Shape;3498;p22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99" name="Google Shape;3499;p22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00" name="Google Shape;3500;p22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01" name="Google Shape;3501;p22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02" name="Google Shape;3502;p22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03" name="Google Shape;3503;p22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04" name="Google Shape;3504;p22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05" name="Google Shape;3505;p22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06" name="Google Shape;3506;p22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07" name="Google Shape;3507;p22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08" name="Google Shape;3508;p22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09" name="Google Shape;3509;p22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10" name="Google Shape;3510;p22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11" name="Google Shape;3511;p22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12" name="Google Shape;3512;p22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13" name="Google Shape;3513;p22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14" name="Google Shape;3514;p22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15" name="Google Shape;3515;p22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16" name="Google Shape;3516;p22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17" name="Google Shape;3517;p22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18" name="Google Shape;3518;p22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19" name="Google Shape;3519;p22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20" name="Google Shape;3520;p22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21" name="Google Shape;3521;p22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22" name="Google Shape;3522;p22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23" name="Google Shape;3523;p22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24" name="Google Shape;3524;p22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25" name="Google Shape;3525;p22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26" name="Google Shape;3526;p22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27" name="Google Shape;3527;p22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28" name="Google Shape;3528;p22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22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30" name="Google Shape;3530;p22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31" name="Google Shape;3531;p22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32" name="Google Shape;3532;p22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22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34" name="Google Shape;3534;p22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35" name="Google Shape;3535;p22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22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37" name="Google Shape;3537;p22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38" name="Google Shape;3538;p22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22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40" name="Google Shape;3540;p22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41" name="Google Shape;3541;p22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22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43" name="Google Shape;3543;p22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44" name="Google Shape;3544;p22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22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46" name="Google Shape;3546;p22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47" name="Google Shape;3547;p22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48" name="Google Shape;3548;p22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49" name="Google Shape;3549;p22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50" name="Google Shape;3550;p22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51" name="Google Shape;3551;p22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52" name="Google Shape;3552;p22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53" name="Google Shape;3553;p22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54" name="Google Shape;3554;p22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55" name="Google Shape;3555;p22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56" name="Google Shape;3556;p22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57" name="Google Shape;3557;p22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58" name="Google Shape;3558;p22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59" name="Google Shape;3559;p22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60" name="Google Shape;3560;p22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561" name="Google Shape;3561;p22"/>
            <p:cNvGrpSpPr/>
            <p:nvPr/>
          </p:nvGrpSpPr>
          <p:grpSpPr>
            <a:xfrm rot="-6299958">
              <a:off x="2939999" y="4222023"/>
              <a:ext cx="2287889" cy="1828220"/>
              <a:chOff x="1340325" y="4148525"/>
              <a:chExt cx="1340250" cy="1070975"/>
            </a:xfrm>
          </p:grpSpPr>
          <p:sp>
            <p:nvSpPr>
              <p:cNvPr id="3562" name="Google Shape;3562;p22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63" name="Google Shape;3563;p22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64" name="Google Shape;3564;p22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65" name="Google Shape;3565;p22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66" name="Google Shape;3566;p22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67" name="Google Shape;3567;p22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68" name="Google Shape;3568;p22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69" name="Google Shape;3569;p22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70" name="Google Shape;3570;p22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71" name="Google Shape;3571;p22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72" name="Google Shape;3572;p22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73" name="Google Shape;3573;p22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74" name="Google Shape;3574;p22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75" name="Google Shape;3575;p22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76" name="Google Shape;3576;p22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77" name="Google Shape;3577;p22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78" name="Google Shape;3578;p22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79" name="Google Shape;3579;p22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80" name="Google Shape;3580;p22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81" name="Google Shape;3581;p22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82" name="Google Shape;3582;p22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83" name="Google Shape;3583;p22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84" name="Google Shape;3584;p22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85" name="Google Shape;3585;p22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86" name="Google Shape;3586;p22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87" name="Google Shape;3587;p22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88" name="Google Shape;3588;p22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89" name="Google Shape;3589;p22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90" name="Google Shape;3590;p22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91" name="Google Shape;3591;p22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92" name="Google Shape;3592;p22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93" name="Google Shape;3593;p22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94" name="Google Shape;3594;p22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95" name="Google Shape;3595;p22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96" name="Google Shape;3596;p22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97" name="Google Shape;3597;p22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98" name="Google Shape;3598;p22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99" name="Google Shape;3599;p22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00" name="Google Shape;3600;p22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01" name="Google Shape;3601;p22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02" name="Google Shape;3602;p22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03" name="Google Shape;3603;p22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04" name="Google Shape;3604;p22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05" name="Google Shape;3605;p22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06" name="Google Shape;3606;p22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07" name="Google Shape;3607;p22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08" name="Google Shape;3608;p22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09" name="Google Shape;3609;p22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10" name="Google Shape;3610;p22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11" name="Google Shape;3611;p22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12" name="Google Shape;3612;p22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13" name="Google Shape;3613;p22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14" name="Google Shape;3614;p22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15" name="Google Shape;3615;p22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16" name="Google Shape;3616;p22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17" name="Google Shape;3617;p22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18" name="Google Shape;3618;p22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19" name="Google Shape;3619;p22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20" name="Google Shape;3620;p22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21" name="Google Shape;3621;p22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22" name="Google Shape;3622;p22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23" name="Google Shape;3623;p22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24" name="Google Shape;3624;p22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25" name="Google Shape;3625;p22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26" name="Google Shape;3626;p22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27" name="Google Shape;3627;p22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28" name="Google Shape;3628;p22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29" name="Google Shape;3629;p22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30" name="Google Shape;3630;p22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31" name="Google Shape;3631;p22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32" name="Google Shape;3632;p22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33" name="Google Shape;3633;p22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34" name="Google Shape;3634;p22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35" name="Google Shape;3635;p22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36" name="Google Shape;3636;p22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37" name="Google Shape;3637;p22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38" name="Google Shape;3638;p22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39" name="Google Shape;3639;p22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40" name="Google Shape;3640;p22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41" name="Google Shape;3641;p22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42" name="Google Shape;3642;p22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43" name="Google Shape;3643;p22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44" name="Google Shape;3644;p22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45" name="Google Shape;3645;p22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46" name="Google Shape;3646;p22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47" name="Google Shape;3647;p22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48" name="Google Shape;3648;p22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49" name="Google Shape;3649;p22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50" name="Google Shape;3650;p22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51" name="Google Shape;3651;p22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52" name="Google Shape;3652;p22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53" name="Google Shape;3653;p22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54" name="Google Shape;3654;p22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55" name="Google Shape;3655;p22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56" name="Google Shape;3656;p22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57" name="Google Shape;3657;p22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58" name="Google Shape;3658;p22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59" name="Google Shape;3659;p22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60" name="Google Shape;3660;p22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61" name="Google Shape;3661;p22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62" name="Google Shape;3662;p22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663" name="Google Shape;3663;p22"/>
            <p:cNvGrpSpPr/>
            <p:nvPr/>
          </p:nvGrpSpPr>
          <p:grpSpPr>
            <a:xfrm rot="-2362395" flipH="1">
              <a:off x="7280067" y="-1081934"/>
              <a:ext cx="2287873" cy="1828207"/>
              <a:chOff x="1340325" y="4148525"/>
              <a:chExt cx="1340250" cy="1070975"/>
            </a:xfrm>
          </p:grpSpPr>
          <p:sp>
            <p:nvSpPr>
              <p:cNvPr id="3664" name="Google Shape;3664;p22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65" name="Google Shape;3665;p22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66" name="Google Shape;3666;p22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67" name="Google Shape;3667;p22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68" name="Google Shape;3668;p22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69" name="Google Shape;3669;p22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70" name="Google Shape;3670;p22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71" name="Google Shape;3671;p22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72" name="Google Shape;3672;p22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73" name="Google Shape;3673;p22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74" name="Google Shape;3674;p22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75" name="Google Shape;3675;p22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76" name="Google Shape;3676;p22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77" name="Google Shape;3677;p22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78" name="Google Shape;3678;p22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79" name="Google Shape;3679;p22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80" name="Google Shape;3680;p22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81" name="Google Shape;3681;p22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82" name="Google Shape;3682;p22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83" name="Google Shape;3683;p22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84" name="Google Shape;3684;p22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85" name="Google Shape;3685;p22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86" name="Google Shape;3686;p22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87" name="Google Shape;3687;p22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88" name="Google Shape;3688;p22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89" name="Google Shape;3689;p22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90" name="Google Shape;3690;p22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91" name="Google Shape;3691;p22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92" name="Google Shape;3692;p22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93" name="Google Shape;3693;p22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94" name="Google Shape;3694;p22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95" name="Google Shape;3695;p22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96" name="Google Shape;3696;p22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97" name="Google Shape;3697;p22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98" name="Google Shape;3698;p22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99" name="Google Shape;3699;p22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00" name="Google Shape;3700;p22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01" name="Google Shape;3701;p22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02" name="Google Shape;3702;p22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03" name="Google Shape;3703;p22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04" name="Google Shape;3704;p22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05" name="Google Shape;3705;p22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06" name="Google Shape;3706;p22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07" name="Google Shape;3707;p22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08" name="Google Shape;3708;p22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09" name="Google Shape;3709;p22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10" name="Google Shape;3710;p22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11" name="Google Shape;3711;p22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12" name="Google Shape;3712;p22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13" name="Google Shape;3713;p22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14" name="Google Shape;3714;p22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15" name="Google Shape;3715;p22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16" name="Google Shape;3716;p22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17" name="Google Shape;3717;p22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18" name="Google Shape;3718;p22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19" name="Google Shape;3719;p22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20" name="Google Shape;3720;p22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21" name="Google Shape;3721;p22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22" name="Google Shape;3722;p22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23" name="Google Shape;3723;p22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24" name="Google Shape;3724;p22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25" name="Google Shape;3725;p22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26" name="Google Shape;3726;p22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27" name="Google Shape;3727;p22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28" name="Google Shape;3728;p22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29" name="Google Shape;3729;p22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30" name="Google Shape;3730;p22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31" name="Google Shape;3731;p22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32" name="Google Shape;3732;p22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33" name="Google Shape;3733;p22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34" name="Google Shape;3734;p22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35" name="Google Shape;3735;p22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36" name="Google Shape;3736;p22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37" name="Google Shape;3737;p22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38" name="Google Shape;3738;p22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39" name="Google Shape;3739;p22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40" name="Google Shape;3740;p22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41" name="Google Shape;3741;p22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42" name="Google Shape;3742;p22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43" name="Google Shape;3743;p22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44" name="Google Shape;3744;p22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45" name="Google Shape;3745;p22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46" name="Google Shape;3746;p22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47" name="Google Shape;3747;p22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22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22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50" name="Google Shape;3750;p22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51" name="Google Shape;3751;p22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52" name="Google Shape;3752;p22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53" name="Google Shape;3753;p22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54" name="Google Shape;3754;p22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55" name="Google Shape;3755;p22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56" name="Google Shape;3756;p22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57" name="Google Shape;3757;p22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58" name="Google Shape;3758;p22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59" name="Google Shape;3759;p22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p22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61" name="Google Shape;3761;p22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62" name="Google Shape;3762;p22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63" name="Google Shape;3763;p22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64" name="Google Shape;3764;p22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68451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3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6" name="Google Shape;3766;p23"/>
          <p:cNvSpPr txBox="1">
            <a:spLocks noGrp="1"/>
          </p:cNvSpPr>
          <p:nvPr>
            <p:ph type="subTitle" idx="1"/>
          </p:nvPr>
        </p:nvSpPr>
        <p:spPr>
          <a:xfrm>
            <a:off x="945300" y="3146500"/>
            <a:ext cx="3110400" cy="173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9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7" name="Google Shape;3767;p23"/>
          <p:cNvSpPr txBox="1">
            <a:spLocks noGrp="1"/>
          </p:cNvSpPr>
          <p:nvPr>
            <p:ph type="subTitle" idx="2"/>
          </p:nvPr>
        </p:nvSpPr>
        <p:spPr>
          <a:xfrm>
            <a:off x="8121133" y="3146500"/>
            <a:ext cx="3110400" cy="173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9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8" name="Google Shape;3768;p23"/>
          <p:cNvSpPr txBox="1">
            <a:spLocks noGrp="1"/>
          </p:cNvSpPr>
          <p:nvPr>
            <p:ph type="title"/>
          </p:nvPr>
        </p:nvSpPr>
        <p:spPr>
          <a:xfrm>
            <a:off x="960000" y="481667"/>
            <a:ext cx="10272000" cy="9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769" name="Google Shape;3769;p23"/>
          <p:cNvSpPr txBox="1">
            <a:spLocks noGrp="1"/>
          </p:cNvSpPr>
          <p:nvPr>
            <p:ph type="title" idx="3" hasCustomPrompt="1"/>
          </p:nvPr>
        </p:nvSpPr>
        <p:spPr>
          <a:xfrm>
            <a:off x="945300" y="2355300"/>
            <a:ext cx="1858400" cy="791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770" name="Google Shape;3770;p23"/>
          <p:cNvSpPr txBox="1">
            <a:spLocks noGrp="1"/>
          </p:cNvSpPr>
          <p:nvPr>
            <p:ph type="title" idx="4" hasCustomPrompt="1"/>
          </p:nvPr>
        </p:nvSpPr>
        <p:spPr>
          <a:xfrm>
            <a:off x="9373427" y="2355300"/>
            <a:ext cx="1858400" cy="791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grpSp>
        <p:nvGrpSpPr>
          <p:cNvPr id="3771" name="Google Shape;3771;p23"/>
          <p:cNvGrpSpPr/>
          <p:nvPr/>
        </p:nvGrpSpPr>
        <p:grpSpPr>
          <a:xfrm>
            <a:off x="1140122" y="-1212572"/>
            <a:ext cx="11424876" cy="9536237"/>
            <a:chOff x="855091" y="-909429"/>
            <a:chExt cx="8568657" cy="7152178"/>
          </a:xfrm>
        </p:grpSpPr>
        <p:grpSp>
          <p:nvGrpSpPr>
            <p:cNvPr id="3772" name="Google Shape;3772;p23"/>
            <p:cNvGrpSpPr/>
            <p:nvPr/>
          </p:nvGrpSpPr>
          <p:grpSpPr>
            <a:xfrm>
              <a:off x="855091" y="-708478"/>
              <a:ext cx="2287941" cy="1828261"/>
              <a:chOff x="1340325" y="4148525"/>
              <a:chExt cx="1340250" cy="1070975"/>
            </a:xfrm>
          </p:grpSpPr>
          <p:sp>
            <p:nvSpPr>
              <p:cNvPr id="3773" name="Google Shape;3773;p23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74" name="Google Shape;3774;p23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75" name="Google Shape;3775;p23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76" name="Google Shape;3776;p23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77" name="Google Shape;3777;p23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78" name="Google Shape;3778;p23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79" name="Google Shape;3779;p23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80" name="Google Shape;3780;p23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81" name="Google Shape;3781;p23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82" name="Google Shape;3782;p23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83" name="Google Shape;3783;p23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84" name="Google Shape;3784;p23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85" name="Google Shape;3785;p23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86" name="Google Shape;3786;p23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87" name="Google Shape;3787;p23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88" name="Google Shape;3788;p23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89" name="Google Shape;3789;p23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90" name="Google Shape;3790;p23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91" name="Google Shape;3791;p23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92" name="Google Shape;3792;p23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93" name="Google Shape;3793;p23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94" name="Google Shape;3794;p23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95" name="Google Shape;3795;p23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96" name="Google Shape;3796;p23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97" name="Google Shape;3797;p23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98" name="Google Shape;3798;p23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99" name="Google Shape;3799;p23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00" name="Google Shape;3800;p23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01" name="Google Shape;3801;p23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02" name="Google Shape;3802;p23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03" name="Google Shape;3803;p23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04" name="Google Shape;3804;p23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05" name="Google Shape;3805;p23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06" name="Google Shape;3806;p23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07" name="Google Shape;3807;p23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08" name="Google Shape;3808;p23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09" name="Google Shape;3809;p23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10" name="Google Shape;3810;p23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11" name="Google Shape;3811;p23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12" name="Google Shape;3812;p23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13" name="Google Shape;3813;p23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14" name="Google Shape;3814;p23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15" name="Google Shape;3815;p23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16" name="Google Shape;3816;p23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17" name="Google Shape;3817;p23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18" name="Google Shape;3818;p23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19" name="Google Shape;3819;p23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20" name="Google Shape;3820;p23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21" name="Google Shape;3821;p23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22" name="Google Shape;3822;p23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23" name="Google Shape;3823;p23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24" name="Google Shape;3824;p23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25" name="Google Shape;3825;p23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26" name="Google Shape;3826;p23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27" name="Google Shape;3827;p23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28" name="Google Shape;3828;p23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29" name="Google Shape;3829;p23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30" name="Google Shape;3830;p23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31" name="Google Shape;3831;p23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32" name="Google Shape;3832;p23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33" name="Google Shape;3833;p23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34" name="Google Shape;3834;p23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35" name="Google Shape;3835;p23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36" name="Google Shape;3836;p23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37" name="Google Shape;3837;p23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38" name="Google Shape;3838;p23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39" name="Google Shape;3839;p23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40" name="Google Shape;3840;p23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41" name="Google Shape;3841;p23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42" name="Google Shape;3842;p23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43" name="Google Shape;3843;p23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44" name="Google Shape;3844;p23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45" name="Google Shape;3845;p23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46" name="Google Shape;3846;p23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47" name="Google Shape;3847;p23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48" name="Google Shape;3848;p23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49" name="Google Shape;3849;p23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50" name="Google Shape;3850;p23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51" name="Google Shape;3851;p23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52" name="Google Shape;3852;p23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53" name="Google Shape;3853;p23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54" name="Google Shape;3854;p23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55" name="Google Shape;3855;p23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56" name="Google Shape;3856;p23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57" name="Google Shape;3857;p23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58" name="Google Shape;3858;p23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59" name="Google Shape;3859;p23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23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p23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23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23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64" name="Google Shape;3864;p23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65" name="Google Shape;3865;p23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66" name="Google Shape;3866;p23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67" name="Google Shape;3867;p23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68" name="Google Shape;3868;p23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69" name="Google Shape;3869;p23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p23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71" name="Google Shape;3871;p23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72" name="Google Shape;3872;p23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73" name="Google Shape;3873;p23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874" name="Google Shape;3874;p23"/>
            <p:cNvGrpSpPr/>
            <p:nvPr/>
          </p:nvGrpSpPr>
          <p:grpSpPr>
            <a:xfrm rot="-4500042">
              <a:off x="4576832" y="3987092"/>
              <a:ext cx="2287889" cy="1828220"/>
              <a:chOff x="1340325" y="4148525"/>
              <a:chExt cx="1340250" cy="1070975"/>
            </a:xfrm>
          </p:grpSpPr>
          <p:sp>
            <p:nvSpPr>
              <p:cNvPr id="3875" name="Google Shape;3875;p23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76" name="Google Shape;3876;p23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77" name="Google Shape;3877;p23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78" name="Google Shape;3878;p23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79" name="Google Shape;3879;p23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80" name="Google Shape;3880;p23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81" name="Google Shape;3881;p23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82" name="Google Shape;3882;p23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83" name="Google Shape;3883;p23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84" name="Google Shape;3884;p23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85" name="Google Shape;3885;p23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86" name="Google Shape;3886;p23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87" name="Google Shape;3887;p23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88" name="Google Shape;3888;p23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23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p23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91" name="Google Shape;3891;p23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23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23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94" name="Google Shape;3894;p23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95" name="Google Shape;3895;p23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p23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23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23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p23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23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01" name="Google Shape;3901;p23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23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03" name="Google Shape;3903;p23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23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23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23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23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08" name="Google Shape;3908;p23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23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23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23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23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13" name="Google Shape;3913;p23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14" name="Google Shape;3914;p23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15" name="Google Shape;3915;p23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16" name="Google Shape;3916;p23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17" name="Google Shape;3917;p23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18" name="Google Shape;3918;p23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19" name="Google Shape;3919;p23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20" name="Google Shape;3920;p23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21" name="Google Shape;3921;p23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22" name="Google Shape;3922;p23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23" name="Google Shape;3923;p23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24" name="Google Shape;3924;p23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25" name="Google Shape;3925;p23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26" name="Google Shape;3926;p23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27" name="Google Shape;3927;p23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28" name="Google Shape;3928;p23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29" name="Google Shape;3929;p23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30" name="Google Shape;3930;p23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31" name="Google Shape;3931;p23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32" name="Google Shape;3932;p23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33" name="Google Shape;3933;p23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34" name="Google Shape;3934;p23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35" name="Google Shape;3935;p23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36" name="Google Shape;3936;p23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37" name="Google Shape;3937;p23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38" name="Google Shape;3938;p23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39" name="Google Shape;3939;p23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40" name="Google Shape;3940;p23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41" name="Google Shape;3941;p23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42" name="Google Shape;3942;p23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43" name="Google Shape;3943;p23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44" name="Google Shape;3944;p23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45" name="Google Shape;3945;p23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46" name="Google Shape;3946;p23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47" name="Google Shape;3947;p23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48" name="Google Shape;3948;p23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49" name="Google Shape;3949;p23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50" name="Google Shape;3950;p23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51" name="Google Shape;3951;p23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52" name="Google Shape;3952;p23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53" name="Google Shape;3953;p23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54" name="Google Shape;3954;p23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55" name="Google Shape;3955;p23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56" name="Google Shape;3956;p23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57" name="Google Shape;3957;p23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58" name="Google Shape;3958;p23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59" name="Google Shape;3959;p23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60" name="Google Shape;3960;p23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61" name="Google Shape;3961;p23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62" name="Google Shape;3962;p23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63" name="Google Shape;3963;p23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64" name="Google Shape;3964;p23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65" name="Google Shape;3965;p23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66" name="Google Shape;3966;p23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67" name="Google Shape;3967;p23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68" name="Google Shape;3968;p23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69" name="Google Shape;3969;p23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70" name="Google Shape;3970;p23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71" name="Google Shape;3971;p23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72" name="Google Shape;3972;p23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73" name="Google Shape;3973;p23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74" name="Google Shape;3974;p23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75" name="Google Shape;3975;p23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976" name="Google Shape;3976;p23"/>
            <p:cNvGrpSpPr/>
            <p:nvPr/>
          </p:nvGrpSpPr>
          <p:grpSpPr>
            <a:xfrm rot="7906736">
              <a:off x="6991311" y="-651899"/>
              <a:ext cx="1805203" cy="2490006"/>
              <a:chOff x="2763875" y="3698500"/>
              <a:chExt cx="1288825" cy="1777825"/>
            </a:xfrm>
          </p:grpSpPr>
          <p:sp>
            <p:nvSpPr>
              <p:cNvPr id="3977" name="Google Shape;3977;p23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78" name="Google Shape;3978;p23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79" name="Google Shape;3979;p23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80" name="Google Shape;3980;p23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81" name="Google Shape;3981;p23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82" name="Google Shape;3982;p23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83" name="Google Shape;3983;p23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84" name="Google Shape;3984;p23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85" name="Google Shape;3985;p23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86" name="Google Shape;3986;p23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87" name="Google Shape;3987;p23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88" name="Google Shape;3988;p23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89" name="Google Shape;3989;p23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p23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91" name="Google Shape;3991;p23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92" name="Google Shape;3992;p23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93" name="Google Shape;3993;p23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94" name="Google Shape;3994;p23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95" name="Google Shape;3995;p23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96" name="Google Shape;3996;p23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97" name="Google Shape;3997;p23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98" name="Google Shape;3998;p23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99" name="Google Shape;3999;p23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00" name="Google Shape;4000;p23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01" name="Google Shape;4001;p23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02" name="Google Shape;4002;p23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03" name="Google Shape;4003;p23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04" name="Google Shape;4004;p23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05" name="Google Shape;4005;p23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06" name="Google Shape;4006;p23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07" name="Google Shape;4007;p23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08" name="Google Shape;4008;p23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09" name="Google Shape;4009;p23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10" name="Google Shape;4010;p23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11" name="Google Shape;4011;p23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12" name="Google Shape;4012;p23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13" name="Google Shape;4013;p23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14" name="Google Shape;4014;p23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15" name="Google Shape;4015;p23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16" name="Google Shape;4016;p23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17" name="Google Shape;4017;p23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18" name="Google Shape;4018;p23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19" name="Google Shape;4019;p23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20" name="Google Shape;4020;p23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21" name="Google Shape;4021;p23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22" name="Google Shape;4022;p23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23" name="Google Shape;4023;p23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24" name="Google Shape;4024;p23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25" name="Google Shape;4025;p23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26" name="Google Shape;4026;p23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27" name="Google Shape;4027;p23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28" name="Google Shape;4028;p23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29" name="Google Shape;4029;p23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30" name="Google Shape;4030;p23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31" name="Google Shape;4031;p23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32" name="Google Shape;4032;p23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33" name="Google Shape;4033;p23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34" name="Google Shape;4034;p23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35" name="Google Shape;4035;p23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36" name="Google Shape;4036;p23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37" name="Google Shape;4037;p23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38" name="Google Shape;4038;p23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39" name="Google Shape;4039;p23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40" name="Google Shape;4040;p23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41" name="Google Shape;4041;p23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42" name="Google Shape;4042;p23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43" name="Google Shape;4043;p23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44" name="Google Shape;4044;p23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45" name="Google Shape;4045;p23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46" name="Google Shape;4046;p23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47" name="Google Shape;4047;p23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48" name="Google Shape;4048;p23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49" name="Google Shape;4049;p23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50" name="Google Shape;4050;p23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51" name="Google Shape;4051;p23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52" name="Google Shape;4052;p23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53" name="Google Shape;4053;p23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54" name="Google Shape;4054;p23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55" name="Google Shape;4055;p23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56" name="Google Shape;4056;p23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57" name="Google Shape;4057;p23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58" name="Google Shape;4058;p23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59" name="Google Shape;4059;p23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60" name="Google Shape;4060;p23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61" name="Google Shape;4061;p23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62" name="Google Shape;4062;p23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63" name="Google Shape;4063;p23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64" name="Google Shape;4064;p23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65" name="Google Shape;4065;p23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66" name="Google Shape;4066;p23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67" name="Google Shape;4067;p23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68" name="Google Shape;4068;p23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69" name="Google Shape;4069;p23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70" name="Google Shape;4070;p23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71" name="Google Shape;4071;p23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72" name="Google Shape;4072;p23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73" name="Google Shape;4073;p23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74" name="Google Shape;4074;p23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75" name="Google Shape;4075;p23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76" name="Google Shape;4076;p23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77" name="Google Shape;4077;p23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78" name="Google Shape;4078;p23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79" name="Google Shape;4079;p23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80" name="Google Shape;4080;p23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81" name="Google Shape;4081;p23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82" name="Google Shape;4082;p23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83" name="Google Shape;4083;p23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84" name="Google Shape;4084;p23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85" name="Google Shape;4085;p23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86" name="Google Shape;4086;p23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87" name="Google Shape;4087;p23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88" name="Google Shape;4088;p23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89" name="Google Shape;4089;p23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90" name="Google Shape;4090;p23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91" name="Google Shape;4091;p23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906449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4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" name="Google Shape;4352;p25"/>
          <p:cNvSpPr txBox="1">
            <a:spLocks noGrp="1"/>
          </p:cNvSpPr>
          <p:nvPr>
            <p:ph type="title"/>
          </p:nvPr>
        </p:nvSpPr>
        <p:spPr>
          <a:xfrm>
            <a:off x="1198845" y="2728800"/>
            <a:ext cx="2695600" cy="703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4353" name="Google Shape;4353;p25"/>
          <p:cNvSpPr txBox="1">
            <a:spLocks noGrp="1"/>
          </p:cNvSpPr>
          <p:nvPr>
            <p:ph type="subTitle" idx="1"/>
          </p:nvPr>
        </p:nvSpPr>
        <p:spPr>
          <a:xfrm>
            <a:off x="1198845" y="3510869"/>
            <a:ext cx="2695600" cy="1423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4" name="Google Shape;4354;p25"/>
          <p:cNvSpPr txBox="1">
            <a:spLocks noGrp="1"/>
          </p:cNvSpPr>
          <p:nvPr>
            <p:ph type="title" idx="2"/>
          </p:nvPr>
        </p:nvSpPr>
        <p:spPr>
          <a:xfrm>
            <a:off x="4693500" y="2728800"/>
            <a:ext cx="2736400" cy="703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4355" name="Google Shape;4355;p25"/>
          <p:cNvSpPr txBox="1">
            <a:spLocks noGrp="1"/>
          </p:cNvSpPr>
          <p:nvPr>
            <p:ph type="subTitle" idx="3"/>
          </p:nvPr>
        </p:nvSpPr>
        <p:spPr>
          <a:xfrm>
            <a:off x="4693500" y="3510869"/>
            <a:ext cx="2736400" cy="1423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6" name="Google Shape;4356;p25"/>
          <p:cNvSpPr txBox="1">
            <a:spLocks noGrp="1"/>
          </p:cNvSpPr>
          <p:nvPr>
            <p:ph type="title" idx="4"/>
          </p:nvPr>
        </p:nvSpPr>
        <p:spPr>
          <a:xfrm>
            <a:off x="8228500" y="2728800"/>
            <a:ext cx="2695600" cy="703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4357" name="Google Shape;4357;p25"/>
          <p:cNvSpPr txBox="1">
            <a:spLocks noGrp="1"/>
          </p:cNvSpPr>
          <p:nvPr>
            <p:ph type="subTitle" idx="5"/>
          </p:nvPr>
        </p:nvSpPr>
        <p:spPr>
          <a:xfrm>
            <a:off x="8228500" y="3510869"/>
            <a:ext cx="2695600" cy="1423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8" name="Google Shape;4358;p25"/>
          <p:cNvSpPr txBox="1">
            <a:spLocks noGrp="1"/>
          </p:cNvSpPr>
          <p:nvPr>
            <p:ph type="title" idx="6"/>
          </p:nvPr>
        </p:nvSpPr>
        <p:spPr>
          <a:xfrm>
            <a:off x="848301" y="481667"/>
            <a:ext cx="3953600" cy="157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pic>
        <p:nvPicPr>
          <p:cNvPr id="4359" name="Google Shape;4359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6300002">
            <a:off x="6564265" y="-1426400"/>
            <a:ext cx="2662603" cy="40368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60" name="Google Shape;4360;p25"/>
          <p:cNvGrpSpPr/>
          <p:nvPr/>
        </p:nvGrpSpPr>
        <p:grpSpPr>
          <a:xfrm>
            <a:off x="8523644" y="-730859"/>
            <a:ext cx="4674512" cy="4784692"/>
            <a:chOff x="6392733" y="-548145"/>
            <a:chExt cx="3505884" cy="3588519"/>
          </a:xfrm>
        </p:grpSpPr>
        <p:pic>
          <p:nvPicPr>
            <p:cNvPr id="4361" name="Google Shape;4361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2505001">
              <a:off x="7147199" y="-267700"/>
              <a:ext cx="1996952" cy="30276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62" name="Google Shape;4362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>
              <a:off x="8442480" y="1362709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363" name="Google Shape;436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098" y="5207000"/>
            <a:ext cx="2662604" cy="40368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64" name="Google Shape;4364;p25"/>
          <p:cNvGrpSpPr/>
          <p:nvPr/>
        </p:nvGrpSpPr>
        <p:grpSpPr>
          <a:xfrm rot="-5400000">
            <a:off x="9620274" y="3949517"/>
            <a:ext cx="1402223" cy="4610880"/>
            <a:chOff x="6772950" y="1141500"/>
            <a:chExt cx="372575" cy="1225125"/>
          </a:xfrm>
        </p:grpSpPr>
        <p:sp>
          <p:nvSpPr>
            <p:cNvPr id="4365" name="Google Shape;4365;p25"/>
            <p:cNvSpPr/>
            <p:nvPr/>
          </p:nvSpPr>
          <p:spPr>
            <a:xfrm>
              <a:off x="6772950" y="1141500"/>
              <a:ext cx="372575" cy="1225125"/>
            </a:xfrm>
            <a:custGeom>
              <a:avLst/>
              <a:gdLst/>
              <a:ahLst/>
              <a:cxnLst/>
              <a:rect l="l" t="t" r="r" b="b"/>
              <a:pathLst>
                <a:path w="14903" h="49005" extrusionOk="0">
                  <a:moveTo>
                    <a:pt x="5168" y="7261"/>
                  </a:moveTo>
                  <a:cubicBezTo>
                    <a:pt x="5167" y="7262"/>
                    <a:pt x="5166" y="7263"/>
                    <a:pt x="5165" y="7264"/>
                  </a:cubicBezTo>
                  <a:lnTo>
                    <a:pt x="5165" y="7264"/>
                  </a:lnTo>
                  <a:lnTo>
                    <a:pt x="5179" y="7271"/>
                  </a:lnTo>
                  <a:lnTo>
                    <a:pt x="5168" y="7261"/>
                  </a:lnTo>
                  <a:close/>
                  <a:moveTo>
                    <a:pt x="7810" y="1"/>
                  </a:moveTo>
                  <a:cubicBezTo>
                    <a:pt x="7054" y="1"/>
                    <a:pt x="6313" y="88"/>
                    <a:pt x="5611" y="447"/>
                  </a:cubicBezTo>
                  <a:cubicBezTo>
                    <a:pt x="5474" y="522"/>
                    <a:pt x="5327" y="574"/>
                    <a:pt x="5168" y="606"/>
                  </a:cubicBezTo>
                  <a:cubicBezTo>
                    <a:pt x="4863" y="679"/>
                    <a:pt x="4662" y="859"/>
                    <a:pt x="4546" y="1154"/>
                  </a:cubicBezTo>
                  <a:cubicBezTo>
                    <a:pt x="4441" y="1408"/>
                    <a:pt x="4303" y="1618"/>
                    <a:pt x="4029" y="1776"/>
                  </a:cubicBezTo>
                  <a:cubicBezTo>
                    <a:pt x="3866" y="1688"/>
                    <a:pt x="3700" y="1649"/>
                    <a:pt x="3533" y="1649"/>
                  </a:cubicBezTo>
                  <a:cubicBezTo>
                    <a:pt x="3320" y="1649"/>
                    <a:pt x="3107" y="1712"/>
                    <a:pt x="2901" y="1818"/>
                  </a:cubicBezTo>
                  <a:cubicBezTo>
                    <a:pt x="2278" y="2125"/>
                    <a:pt x="1814" y="2641"/>
                    <a:pt x="1329" y="3116"/>
                  </a:cubicBezTo>
                  <a:cubicBezTo>
                    <a:pt x="1287" y="3158"/>
                    <a:pt x="1256" y="3232"/>
                    <a:pt x="1234" y="3285"/>
                  </a:cubicBezTo>
                  <a:cubicBezTo>
                    <a:pt x="1055" y="3864"/>
                    <a:pt x="728" y="4371"/>
                    <a:pt x="443" y="4898"/>
                  </a:cubicBezTo>
                  <a:cubicBezTo>
                    <a:pt x="180" y="5383"/>
                    <a:pt x="0" y="5932"/>
                    <a:pt x="211" y="6491"/>
                  </a:cubicBezTo>
                  <a:cubicBezTo>
                    <a:pt x="485" y="7271"/>
                    <a:pt x="1024" y="7820"/>
                    <a:pt x="1835" y="8020"/>
                  </a:cubicBezTo>
                  <a:cubicBezTo>
                    <a:pt x="2289" y="8125"/>
                    <a:pt x="2753" y="8168"/>
                    <a:pt x="3217" y="8200"/>
                  </a:cubicBezTo>
                  <a:cubicBezTo>
                    <a:pt x="3660" y="8231"/>
                    <a:pt x="4092" y="8294"/>
                    <a:pt x="4546" y="8442"/>
                  </a:cubicBezTo>
                  <a:cubicBezTo>
                    <a:pt x="4577" y="9496"/>
                    <a:pt x="5126" y="10288"/>
                    <a:pt x="5791" y="11026"/>
                  </a:cubicBezTo>
                  <a:cubicBezTo>
                    <a:pt x="6276" y="11553"/>
                    <a:pt x="6719" y="12102"/>
                    <a:pt x="7204" y="12618"/>
                  </a:cubicBezTo>
                  <a:cubicBezTo>
                    <a:pt x="7499" y="12946"/>
                    <a:pt x="7689" y="13314"/>
                    <a:pt x="7741" y="13736"/>
                  </a:cubicBezTo>
                  <a:cubicBezTo>
                    <a:pt x="7879" y="14791"/>
                    <a:pt x="8048" y="15846"/>
                    <a:pt x="8016" y="16911"/>
                  </a:cubicBezTo>
                  <a:cubicBezTo>
                    <a:pt x="7994" y="17512"/>
                    <a:pt x="7973" y="18124"/>
                    <a:pt x="8037" y="18714"/>
                  </a:cubicBezTo>
                  <a:cubicBezTo>
                    <a:pt x="8153" y="19748"/>
                    <a:pt x="8121" y="20792"/>
                    <a:pt x="8163" y="21836"/>
                  </a:cubicBezTo>
                  <a:cubicBezTo>
                    <a:pt x="8184" y="22501"/>
                    <a:pt x="8153" y="23165"/>
                    <a:pt x="8184" y="23830"/>
                  </a:cubicBezTo>
                  <a:cubicBezTo>
                    <a:pt x="8226" y="24610"/>
                    <a:pt x="8195" y="25380"/>
                    <a:pt x="8322" y="26150"/>
                  </a:cubicBezTo>
                  <a:cubicBezTo>
                    <a:pt x="8427" y="26762"/>
                    <a:pt x="8385" y="27395"/>
                    <a:pt x="8501" y="28006"/>
                  </a:cubicBezTo>
                  <a:cubicBezTo>
                    <a:pt x="8733" y="29293"/>
                    <a:pt x="8648" y="30611"/>
                    <a:pt x="8828" y="31909"/>
                  </a:cubicBezTo>
                  <a:cubicBezTo>
                    <a:pt x="8923" y="32563"/>
                    <a:pt x="8923" y="33227"/>
                    <a:pt x="8986" y="33891"/>
                  </a:cubicBezTo>
                  <a:cubicBezTo>
                    <a:pt x="9070" y="34798"/>
                    <a:pt x="9208" y="35694"/>
                    <a:pt x="9229" y="36602"/>
                  </a:cubicBezTo>
                  <a:cubicBezTo>
                    <a:pt x="9229" y="36665"/>
                    <a:pt x="9239" y="36739"/>
                    <a:pt x="9250" y="36802"/>
                  </a:cubicBezTo>
                  <a:cubicBezTo>
                    <a:pt x="9408" y="38047"/>
                    <a:pt x="9355" y="39291"/>
                    <a:pt x="9271" y="40525"/>
                  </a:cubicBezTo>
                  <a:cubicBezTo>
                    <a:pt x="9197" y="41453"/>
                    <a:pt x="9176" y="42381"/>
                    <a:pt x="9250" y="43320"/>
                  </a:cubicBezTo>
                  <a:cubicBezTo>
                    <a:pt x="9260" y="43489"/>
                    <a:pt x="9281" y="43668"/>
                    <a:pt x="9292" y="43848"/>
                  </a:cubicBezTo>
                  <a:cubicBezTo>
                    <a:pt x="9323" y="45334"/>
                    <a:pt x="9366" y="46822"/>
                    <a:pt x="9398" y="48308"/>
                  </a:cubicBezTo>
                  <a:cubicBezTo>
                    <a:pt x="9408" y="48498"/>
                    <a:pt x="9429" y="48688"/>
                    <a:pt x="9440" y="49004"/>
                  </a:cubicBezTo>
                  <a:cubicBezTo>
                    <a:pt x="9566" y="48836"/>
                    <a:pt x="9640" y="48783"/>
                    <a:pt x="9651" y="48709"/>
                  </a:cubicBezTo>
                  <a:cubicBezTo>
                    <a:pt x="9682" y="48519"/>
                    <a:pt x="9693" y="48319"/>
                    <a:pt x="9703" y="48119"/>
                  </a:cubicBezTo>
                  <a:cubicBezTo>
                    <a:pt x="9703" y="47296"/>
                    <a:pt x="9714" y="46473"/>
                    <a:pt x="9714" y="45651"/>
                  </a:cubicBezTo>
                  <a:cubicBezTo>
                    <a:pt x="9714" y="45324"/>
                    <a:pt x="9735" y="44987"/>
                    <a:pt x="9682" y="44659"/>
                  </a:cubicBezTo>
                  <a:cubicBezTo>
                    <a:pt x="9598" y="44037"/>
                    <a:pt x="9587" y="43415"/>
                    <a:pt x="9598" y="42793"/>
                  </a:cubicBezTo>
                  <a:cubicBezTo>
                    <a:pt x="9609" y="41643"/>
                    <a:pt x="9587" y="40483"/>
                    <a:pt x="9630" y="39334"/>
                  </a:cubicBezTo>
                  <a:cubicBezTo>
                    <a:pt x="9682" y="37572"/>
                    <a:pt x="9513" y="35832"/>
                    <a:pt x="9355" y="34091"/>
                  </a:cubicBezTo>
                  <a:cubicBezTo>
                    <a:pt x="9302" y="33606"/>
                    <a:pt x="9271" y="33121"/>
                    <a:pt x="9218" y="32636"/>
                  </a:cubicBezTo>
                  <a:cubicBezTo>
                    <a:pt x="9155" y="31909"/>
                    <a:pt x="9028" y="31180"/>
                    <a:pt x="9028" y="30453"/>
                  </a:cubicBezTo>
                  <a:cubicBezTo>
                    <a:pt x="9018" y="29314"/>
                    <a:pt x="8796" y="28206"/>
                    <a:pt x="8701" y="27078"/>
                  </a:cubicBezTo>
                  <a:cubicBezTo>
                    <a:pt x="8648" y="26424"/>
                    <a:pt x="8543" y="25759"/>
                    <a:pt x="8522" y="25095"/>
                  </a:cubicBezTo>
                  <a:cubicBezTo>
                    <a:pt x="8469" y="23281"/>
                    <a:pt x="8448" y="21456"/>
                    <a:pt x="8416" y="19642"/>
                  </a:cubicBezTo>
                  <a:cubicBezTo>
                    <a:pt x="8406" y="19506"/>
                    <a:pt x="8427" y="19368"/>
                    <a:pt x="8395" y="19242"/>
                  </a:cubicBezTo>
                  <a:cubicBezTo>
                    <a:pt x="8248" y="18578"/>
                    <a:pt x="8280" y="17913"/>
                    <a:pt x="8301" y="17249"/>
                  </a:cubicBezTo>
                  <a:cubicBezTo>
                    <a:pt x="8322" y="16078"/>
                    <a:pt x="8280" y="14896"/>
                    <a:pt x="8058" y="13736"/>
                  </a:cubicBezTo>
                  <a:cubicBezTo>
                    <a:pt x="8027" y="13589"/>
                    <a:pt x="8005" y="13431"/>
                    <a:pt x="8027" y="13283"/>
                  </a:cubicBezTo>
                  <a:cubicBezTo>
                    <a:pt x="8069" y="13061"/>
                    <a:pt x="7994" y="12892"/>
                    <a:pt x="7889" y="12714"/>
                  </a:cubicBezTo>
                  <a:cubicBezTo>
                    <a:pt x="7784" y="12555"/>
                    <a:pt x="7657" y="12386"/>
                    <a:pt x="7530" y="12239"/>
                  </a:cubicBezTo>
                  <a:cubicBezTo>
                    <a:pt x="7056" y="11648"/>
                    <a:pt x="6581" y="11068"/>
                    <a:pt x="6075" y="10499"/>
                  </a:cubicBezTo>
                  <a:cubicBezTo>
                    <a:pt x="5484" y="9824"/>
                    <a:pt x="5031" y="9096"/>
                    <a:pt x="4926" y="8157"/>
                  </a:cubicBezTo>
                  <a:cubicBezTo>
                    <a:pt x="4884" y="7789"/>
                    <a:pt x="4905" y="7516"/>
                    <a:pt x="5165" y="7264"/>
                  </a:cubicBezTo>
                  <a:lnTo>
                    <a:pt x="5165" y="7264"/>
                  </a:lnTo>
                  <a:lnTo>
                    <a:pt x="4483" y="6892"/>
                  </a:lnTo>
                  <a:cubicBezTo>
                    <a:pt x="4280" y="6785"/>
                    <a:pt x="4104" y="6591"/>
                    <a:pt x="3817" y="6591"/>
                  </a:cubicBezTo>
                  <a:cubicBezTo>
                    <a:pt x="3790" y="6591"/>
                    <a:pt x="3762" y="6593"/>
                    <a:pt x="3734" y="6596"/>
                  </a:cubicBezTo>
                  <a:cubicBezTo>
                    <a:pt x="3860" y="6892"/>
                    <a:pt x="4103" y="6965"/>
                    <a:pt x="4293" y="7103"/>
                  </a:cubicBezTo>
                  <a:cubicBezTo>
                    <a:pt x="4567" y="7314"/>
                    <a:pt x="4641" y="7525"/>
                    <a:pt x="4546" y="7862"/>
                  </a:cubicBezTo>
                  <a:cubicBezTo>
                    <a:pt x="4531" y="7945"/>
                    <a:pt x="4429" y="8012"/>
                    <a:pt x="4334" y="8012"/>
                  </a:cubicBezTo>
                  <a:cubicBezTo>
                    <a:pt x="4296" y="8012"/>
                    <a:pt x="4260" y="8002"/>
                    <a:pt x="4230" y="7978"/>
                  </a:cubicBezTo>
                  <a:cubicBezTo>
                    <a:pt x="4155" y="7936"/>
                    <a:pt x="4082" y="7862"/>
                    <a:pt x="4071" y="7788"/>
                  </a:cubicBezTo>
                  <a:cubicBezTo>
                    <a:pt x="4040" y="7535"/>
                    <a:pt x="3871" y="7535"/>
                    <a:pt x="3681" y="7535"/>
                  </a:cubicBezTo>
                  <a:cubicBezTo>
                    <a:pt x="3675" y="7534"/>
                    <a:pt x="3670" y="7534"/>
                    <a:pt x="3664" y="7534"/>
                  </a:cubicBezTo>
                  <a:cubicBezTo>
                    <a:pt x="3441" y="7534"/>
                    <a:pt x="3490" y="7728"/>
                    <a:pt x="3428" y="7862"/>
                  </a:cubicBezTo>
                  <a:cubicBezTo>
                    <a:pt x="3316" y="7862"/>
                    <a:pt x="3198" y="7867"/>
                    <a:pt x="3083" y="7867"/>
                  </a:cubicBezTo>
                  <a:cubicBezTo>
                    <a:pt x="3025" y="7867"/>
                    <a:pt x="2967" y="7865"/>
                    <a:pt x="2911" y="7862"/>
                  </a:cubicBezTo>
                  <a:cubicBezTo>
                    <a:pt x="2690" y="7841"/>
                    <a:pt x="2468" y="7799"/>
                    <a:pt x="2247" y="7778"/>
                  </a:cubicBezTo>
                  <a:cubicBezTo>
                    <a:pt x="928" y="7672"/>
                    <a:pt x="180" y="6491"/>
                    <a:pt x="644" y="5236"/>
                  </a:cubicBezTo>
                  <a:cubicBezTo>
                    <a:pt x="707" y="5078"/>
                    <a:pt x="813" y="4930"/>
                    <a:pt x="886" y="4761"/>
                  </a:cubicBezTo>
                  <a:cubicBezTo>
                    <a:pt x="1076" y="4361"/>
                    <a:pt x="1277" y="3970"/>
                    <a:pt x="1424" y="3548"/>
                  </a:cubicBezTo>
                  <a:cubicBezTo>
                    <a:pt x="1540" y="3243"/>
                    <a:pt x="1688" y="3000"/>
                    <a:pt x="1994" y="2852"/>
                  </a:cubicBezTo>
                  <a:cubicBezTo>
                    <a:pt x="2163" y="2768"/>
                    <a:pt x="2299" y="2610"/>
                    <a:pt x="2447" y="2483"/>
                  </a:cubicBezTo>
                  <a:cubicBezTo>
                    <a:pt x="2500" y="2441"/>
                    <a:pt x="2531" y="2378"/>
                    <a:pt x="2584" y="2336"/>
                  </a:cubicBezTo>
                  <a:cubicBezTo>
                    <a:pt x="2916" y="2104"/>
                    <a:pt x="3186" y="1979"/>
                    <a:pt x="3441" y="1979"/>
                  </a:cubicBezTo>
                  <a:cubicBezTo>
                    <a:pt x="3673" y="1979"/>
                    <a:pt x="3893" y="2082"/>
                    <a:pt x="4134" y="2304"/>
                  </a:cubicBezTo>
                  <a:cubicBezTo>
                    <a:pt x="4387" y="2547"/>
                    <a:pt x="4641" y="2800"/>
                    <a:pt x="4863" y="3084"/>
                  </a:cubicBezTo>
                  <a:cubicBezTo>
                    <a:pt x="5379" y="3749"/>
                    <a:pt x="5822" y="4466"/>
                    <a:pt x="6212" y="5214"/>
                  </a:cubicBezTo>
                  <a:cubicBezTo>
                    <a:pt x="6284" y="5337"/>
                    <a:pt x="6306" y="5510"/>
                    <a:pt x="6548" y="5510"/>
                  </a:cubicBezTo>
                  <a:cubicBezTo>
                    <a:pt x="6556" y="5510"/>
                    <a:pt x="6563" y="5510"/>
                    <a:pt x="6571" y="5510"/>
                  </a:cubicBezTo>
                  <a:cubicBezTo>
                    <a:pt x="6539" y="5373"/>
                    <a:pt x="6529" y="5236"/>
                    <a:pt x="6476" y="5130"/>
                  </a:cubicBezTo>
                  <a:cubicBezTo>
                    <a:pt x="6033" y="4150"/>
                    <a:pt x="5495" y="3232"/>
                    <a:pt x="4778" y="2441"/>
                  </a:cubicBezTo>
                  <a:cubicBezTo>
                    <a:pt x="4673" y="2325"/>
                    <a:pt x="4577" y="2209"/>
                    <a:pt x="4483" y="2093"/>
                  </a:cubicBezTo>
                  <a:cubicBezTo>
                    <a:pt x="4577" y="1882"/>
                    <a:pt x="4662" y="1703"/>
                    <a:pt x="4746" y="1523"/>
                  </a:cubicBezTo>
                  <a:cubicBezTo>
                    <a:pt x="4863" y="1239"/>
                    <a:pt x="5062" y="1049"/>
                    <a:pt x="5358" y="954"/>
                  </a:cubicBezTo>
                  <a:cubicBezTo>
                    <a:pt x="5569" y="890"/>
                    <a:pt x="5780" y="817"/>
                    <a:pt x="5969" y="711"/>
                  </a:cubicBezTo>
                  <a:cubicBezTo>
                    <a:pt x="6644" y="353"/>
                    <a:pt x="7394" y="332"/>
                    <a:pt x="8111" y="332"/>
                  </a:cubicBezTo>
                  <a:cubicBezTo>
                    <a:pt x="9208" y="332"/>
                    <a:pt x="9956" y="996"/>
                    <a:pt x="10494" y="1914"/>
                  </a:cubicBezTo>
                  <a:cubicBezTo>
                    <a:pt x="10579" y="2072"/>
                    <a:pt x="10610" y="2240"/>
                    <a:pt x="10558" y="2420"/>
                  </a:cubicBezTo>
                  <a:cubicBezTo>
                    <a:pt x="10420" y="2957"/>
                    <a:pt x="10305" y="3496"/>
                    <a:pt x="10136" y="4023"/>
                  </a:cubicBezTo>
                  <a:cubicBezTo>
                    <a:pt x="9977" y="4508"/>
                    <a:pt x="9787" y="4982"/>
                    <a:pt x="9440" y="5373"/>
                  </a:cubicBezTo>
                  <a:cubicBezTo>
                    <a:pt x="9366" y="5457"/>
                    <a:pt x="9334" y="5573"/>
                    <a:pt x="9461" y="5647"/>
                  </a:cubicBezTo>
                  <a:cubicBezTo>
                    <a:pt x="9819" y="5394"/>
                    <a:pt x="9872" y="5373"/>
                    <a:pt x="9988" y="5088"/>
                  </a:cubicBezTo>
                  <a:cubicBezTo>
                    <a:pt x="10178" y="4645"/>
                    <a:pt x="10336" y="4181"/>
                    <a:pt x="10505" y="3717"/>
                  </a:cubicBezTo>
                  <a:cubicBezTo>
                    <a:pt x="10610" y="3432"/>
                    <a:pt x="10694" y="3137"/>
                    <a:pt x="10811" y="2842"/>
                  </a:cubicBezTo>
                  <a:cubicBezTo>
                    <a:pt x="10842" y="2768"/>
                    <a:pt x="10916" y="2694"/>
                    <a:pt x="10980" y="2662"/>
                  </a:cubicBezTo>
                  <a:cubicBezTo>
                    <a:pt x="11005" y="2651"/>
                    <a:pt x="11034" y="2647"/>
                    <a:pt x="11064" y="2647"/>
                  </a:cubicBezTo>
                  <a:cubicBezTo>
                    <a:pt x="11121" y="2647"/>
                    <a:pt x="11180" y="2663"/>
                    <a:pt x="11222" y="2683"/>
                  </a:cubicBezTo>
                  <a:cubicBezTo>
                    <a:pt x="11254" y="2694"/>
                    <a:pt x="11264" y="2800"/>
                    <a:pt x="11264" y="2852"/>
                  </a:cubicBezTo>
                  <a:cubicBezTo>
                    <a:pt x="11254" y="2957"/>
                    <a:pt x="11137" y="3053"/>
                    <a:pt x="11317" y="3158"/>
                  </a:cubicBezTo>
                  <a:cubicBezTo>
                    <a:pt x="11465" y="3000"/>
                    <a:pt x="11601" y="2842"/>
                    <a:pt x="11739" y="2694"/>
                  </a:cubicBezTo>
                  <a:cubicBezTo>
                    <a:pt x="11753" y="2694"/>
                    <a:pt x="11767" y="2693"/>
                    <a:pt x="11780" y="2693"/>
                  </a:cubicBezTo>
                  <a:cubicBezTo>
                    <a:pt x="12031" y="2693"/>
                    <a:pt x="12197" y="2790"/>
                    <a:pt x="12297" y="3000"/>
                  </a:cubicBezTo>
                  <a:cubicBezTo>
                    <a:pt x="12255" y="3253"/>
                    <a:pt x="12044" y="3369"/>
                    <a:pt x="11908" y="3538"/>
                  </a:cubicBezTo>
                  <a:cubicBezTo>
                    <a:pt x="11781" y="3696"/>
                    <a:pt x="11559" y="3791"/>
                    <a:pt x="11559" y="4139"/>
                  </a:cubicBezTo>
                  <a:cubicBezTo>
                    <a:pt x="11718" y="4023"/>
                    <a:pt x="11823" y="3960"/>
                    <a:pt x="11918" y="3875"/>
                  </a:cubicBezTo>
                  <a:cubicBezTo>
                    <a:pt x="12087" y="3707"/>
                    <a:pt x="12245" y="3517"/>
                    <a:pt x="12424" y="3358"/>
                  </a:cubicBezTo>
                  <a:cubicBezTo>
                    <a:pt x="12440" y="3343"/>
                    <a:pt x="12474" y="3335"/>
                    <a:pt x="12510" y="3335"/>
                  </a:cubicBezTo>
                  <a:cubicBezTo>
                    <a:pt x="12546" y="3335"/>
                    <a:pt x="12583" y="3343"/>
                    <a:pt x="12604" y="3358"/>
                  </a:cubicBezTo>
                  <a:cubicBezTo>
                    <a:pt x="12635" y="3390"/>
                    <a:pt x="12656" y="3496"/>
                    <a:pt x="12625" y="3527"/>
                  </a:cubicBezTo>
                  <a:cubicBezTo>
                    <a:pt x="12435" y="3738"/>
                    <a:pt x="12234" y="3939"/>
                    <a:pt x="12034" y="4150"/>
                  </a:cubicBezTo>
                  <a:cubicBezTo>
                    <a:pt x="11960" y="4223"/>
                    <a:pt x="11855" y="4297"/>
                    <a:pt x="11971" y="4466"/>
                  </a:cubicBezTo>
                  <a:cubicBezTo>
                    <a:pt x="12340" y="4276"/>
                    <a:pt x="12530" y="3854"/>
                    <a:pt x="12941" y="3675"/>
                  </a:cubicBezTo>
                  <a:cubicBezTo>
                    <a:pt x="13047" y="3759"/>
                    <a:pt x="13162" y="3822"/>
                    <a:pt x="13237" y="3918"/>
                  </a:cubicBezTo>
                  <a:cubicBezTo>
                    <a:pt x="13458" y="4171"/>
                    <a:pt x="13680" y="4424"/>
                    <a:pt x="13869" y="4698"/>
                  </a:cubicBezTo>
                  <a:cubicBezTo>
                    <a:pt x="14048" y="4951"/>
                    <a:pt x="14196" y="5225"/>
                    <a:pt x="14333" y="5500"/>
                  </a:cubicBezTo>
                  <a:cubicBezTo>
                    <a:pt x="14533" y="5879"/>
                    <a:pt x="14544" y="6259"/>
                    <a:pt x="14228" y="6607"/>
                  </a:cubicBezTo>
                  <a:cubicBezTo>
                    <a:pt x="14154" y="6681"/>
                    <a:pt x="14069" y="6775"/>
                    <a:pt x="14186" y="6913"/>
                  </a:cubicBezTo>
                  <a:cubicBezTo>
                    <a:pt x="14481" y="6871"/>
                    <a:pt x="14608" y="6639"/>
                    <a:pt x="14734" y="6417"/>
                  </a:cubicBezTo>
                  <a:cubicBezTo>
                    <a:pt x="14850" y="6217"/>
                    <a:pt x="14903" y="5995"/>
                    <a:pt x="14819" y="5774"/>
                  </a:cubicBezTo>
                  <a:cubicBezTo>
                    <a:pt x="14671" y="5310"/>
                    <a:pt x="14512" y="4846"/>
                    <a:pt x="14165" y="4476"/>
                  </a:cubicBezTo>
                  <a:cubicBezTo>
                    <a:pt x="14017" y="4307"/>
                    <a:pt x="13890" y="4129"/>
                    <a:pt x="13743" y="3960"/>
                  </a:cubicBezTo>
                  <a:cubicBezTo>
                    <a:pt x="13405" y="3548"/>
                    <a:pt x="13078" y="3137"/>
                    <a:pt x="12719" y="2736"/>
                  </a:cubicBezTo>
                  <a:cubicBezTo>
                    <a:pt x="12440" y="2432"/>
                    <a:pt x="12113" y="2236"/>
                    <a:pt x="11717" y="2236"/>
                  </a:cubicBezTo>
                  <a:cubicBezTo>
                    <a:pt x="11619" y="2236"/>
                    <a:pt x="11518" y="2247"/>
                    <a:pt x="11412" y="2272"/>
                  </a:cubicBezTo>
                  <a:cubicBezTo>
                    <a:pt x="11328" y="2292"/>
                    <a:pt x="11244" y="2309"/>
                    <a:pt x="11163" y="2309"/>
                  </a:cubicBezTo>
                  <a:cubicBezTo>
                    <a:pt x="11070" y="2309"/>
                    <a:pt x="10979" y="2287"/>
                    <a:pt x="10895" y="2219"/>
                  </a:cubicBezTo>
                  <a:cubicBezTo>
                    <a:pt x="10874" y="2177"/>
                    <a:pt x="10842" y="2135"/>
                    <a:pt x="10832" y="2104"/>
                  </a:cubicBezTo>
                  <a:cubicBezTo>
                    <a:pt x="10663" y="1323"/>
                    <a:pt x="10104" y="848"/>
                    <a:pt x="9524" y="395"/>
                  </a:cubicBezTo>
                  <a:cubicBezTo>
                    <a:pt x="9208" y="152"/>
                    <a:pt x="8807" y="36"/>
                    <a:pt x="8406" y="15"/>
                  </a:cubicBezTo>
                  <a:cubicBezTo>
                    <a:pt x="8207" y="7"/>
                    <a:pt x="8008" y="1"/>
                    <a:pt x="781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6" name="Google Shape;4366;p25"/>
            <p:cNvSpPr/>
            <p:nvPr/>
          </p:nvSpPr>
          <p:spPr>
            <a:xfrm>
              <a:off x="7000750" y="1748300"/>
              <a:ext cx="31650" cy="609875"/>
            </a:xfrm>
            <a:custGeom>
              <a:avLst/>
              <a:gdLst/>
              <a:ahLst/>
              <a:cxnLst/>
              <a:rect l="l" t="t" r="r" b="b"/>
              <a:pathLst>
                <a:path w="1266" h="24395" extrusionOk="0">
                  <a:moveTo>
                    <a:pt x="232" y="1"/>
                  </a:moveTo>
                  <a:cubicBezTo>
                    <a:pt x="138" y="74"/>
                    <a:pt x="54" y="95"/>
                    <a:pt x="54" y="137"/>
                  </a:cubicBezTo>
                  <a:cubicBezTo>
                    <a:pt x="21" y="264"/>
                    <a:pt x="0" y="412"/>
                    <a:pt x="32" y="538"/>
                  </a:cubicBezTo>
                  <a:cubicBezTo>
                    <a:pt x="222" y="1340"/>
                    <a:pt x="106" y="2162"/>
                    <a:pt x="232" y="2975"/>
                  </a:cubicBezTo>
                  <a:cubicBezTo>
                    <a:pt x="359" y="3766"/>
                    <a:pt x="254" y="4567"/>
                    <a:pt x="359" y="5369"/>
                  </a:cubicBezTo>
                  <a:cubicBezTo>
                    <a:pt x="433" y="5886"/>
                    <a:pt x="401" y="6423"/>
                    <a:pt x="486" y="6951"/>
                  </a:cubicBezTo>
                  <a:cubicBezTo>
                    <a:pt x="570" y="7468"/>
                    <a:pt x="549" y="8005"/>
                    <a:pt x="591" y="8544"/>
                  </a:cubicBezTo>
                  <a:cubicBezTo>
                    <a:pt x="675" y="9651"/>
                    <a:pt x="771" y="10748"/>
                    <a:pt x="729" y="11865"/>
                  </a:cubicBezTo>
                  <a:cubicBezTo>
                    <a:pt x="718" y="12055"/>
                    <a:pt x="750" y="12256"/>
                    <a:pt x="760" y="12456"/>
                  </a:cubicBezTo>
                  <a:cubicBezTo>
                    <a:pt x="781" y="12878"/>
                    <a:pt x="834" y="13300"/>
                    <a:pt x="834" y="13722"/>
                  </a:cubicBezTo>
                  <a:cubicBezTo>
                    <a:pt x="834" y="16116"/>
                    <a:pt x="813" y="18510"/>
                    <a:pt x="802" y="20904"/>
                  </a:cubicBezTo>
                  <a:cubicBezTo>
                    <a:pt x="802" y="21168"/>
                    <a:pt x="844" y="21432"/>
                    <a:pt x="865" y="21695"/>
                  </a:cubicBezTo>
                  <a:cubicBezTo>
                    <a:pt x="886" y="21938"/>
                    <a:pt x="939" y="22180"/>
                    <a:pt x="950" y="22423"/>
                  </a:cubicBezTo>
                  <a:cubicBezTo>
                    <a:pt x="961" y="22950"/>
                    <a:pt x="939" y="23488"/>
                    <a:pt x="950" y="24015"/>
                  </a:cubicBezTo>
                  <a:cubicBezTo>
                    <a:pt x="950" y="24142"/>
                    <a:pt x="907" y="24290"/>
                    <a:pt x="1182" y="24395"/>
                  </a:cubicBezTo>
                  <a:cubicBezTo>
                    <a:pt x="1214" y="23952"/>
                    <a:pt x="1256" y="23562"/>
                    <a:pt x="1266" y="23172"/>
                  </a:cubicBezTo>
                  <a:cubicBezTo>
                    <a:pt x="1266" y="22550"/>
                    <a:pt x="1245" y="21927"/>
                    <a:pt x="1235" y="21315"/>
                  </a:cubicBezTo>
                  <a:cubicBezTo>
                    <a:pt x="1224" y="21073"/>
                    <a:pt x="1245" y="20820"/>
                    <a:pt x="1203" y="20577"/>
                  </a:cubicBezTo>
                  <a:cubicBezTo>
                    <a:pt x="1097" y="20103"/>
                    <a:pt x="1108" y="19607"/>
                    <a:pt x="1108" y="19122"/>
                  </a:cubicBezTo>
                  <a:lnTo>
                    <a:pt x="1139" y="13996"/>
                  </a:lnTo>
                  <a:cubicBezTo>
                    <a:pt x="1139" y="13775"/>
                    <a:pt x="1161" y="13553"/>
                    <a:pt x="1129" y="13332"/>
                  </a:cubicBezTo>
                  <a:cubicBezTo>
                    <a:pt x="971" y="12404"/>
                    <a:pt x="1055" y="11476"/>
                    <a:pt x="1034" y="10548"/>
                  </a:cubicBezTo>
                  <a:cubicBezTo>
                    <a:pt x="1034" y="10252"/>
                    <a:pt x="1013" y="9967"/>
                    <a:pt x="992" y="9683"/>
                  </a:cubicBezTo>
                  <a:cubicBezTo>
                    <a:pt x="971" y="9303"/>
                    <a:pt x="939" y="8933"/>
                    <a:pt x="907" y="8554"/>
                  </a:cubicBezTo>
                  <a:cubicBezTo>
                    <a:pt x="876" y="8174"/>
                    <a:pt x="855" y="7805"/>
                    <a:pt x="823" y="7426"/>
                  </a:cubicBezTo>
                  <a:cubicBezTo>
                    <a:pt x="771" y="6772"/>
                    <a:pt x="633" y="6107"/>
                    <a:pt x="665" y="5443"/>
                  </a:cubicBezTo>
                  <a:cubicBezTo>
                    <a:pt x="675" y="5316"/>
                    <a:pt x="686" y="5169"/>
                    <a:pt x="644" y="5042"/>
                  </a:cubicBezTo>
                  <a:cubicBezTo>
                    <a:pt x="507" y="4588"/>
                    <a:pt x="549" y="4124"/>
                    <a:pt x="539" y="3660"/>
                  </a:cubicBezTo>
                  <a:cubicBezTo>
                    <a:pt x="539" y="3418"/>
                    <a:pt x="570" y="3165"/>
                    <a:pt x="518" y="2933"/>
                  </a:cubicBezTo>
                  <a:cubicBezTo>
                    <a:pt x="412" y="2490"/>
                    <a:pt x="422" y="2047"/>
                    <a:pt x="422" y="1604"/>
                  </a:cubicBezTo>
                  <a:cubicBezTo>
                    <a:pt x="412" y="1077"/>
                    <a:pt x="296" y="570"/>
                    <a:pt x="232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7" name="Google Shape;4367;p25"/>
            <p:cNvSpPr/>
            <p:nvPr/>
          </p:nvSpPr>
          <p:spPr>
            <a:xfrm>
              <a:off x="6974650" y="1323825"/>
              <a:ext cx="136075" cy="412375"/>
            </a:xfrm>
            <a:custGeom>
              <a:avLst/>
              <a:gdLst/>
              <a:ahLst/>
              <a:cxnLst/>
              <a:rect l="l" t="t" r="r" b="b"/>
              <a:pathLst>
                <a:path w="5443" h="16495" extrusionOk="0">
                  <a:moveTo>
                    <a:pt x="5238" y="1"/>
                  </a:moveTo>
                  <a:cubicBezTo>
                    <a:pt x="5214" y="1"/>
                    <a:pt x="5191" y="3"/>
                    <a:pt x="5169" y="10"/>
                  </a:cubicBezTo>
                  <a:cubicBezTo>
                    <a:pt x="4609" y="147"/>
                    <a:pt x="4051" y="284"/>
                    <a:pt x="3491" y="432"/>
                  </a:cubicBezTo>
                  <a:cubicBezTo>
                    <a:pt x="3359" y="471"/>
                    <a:pt x="3231" y="510"/>
                    <a:pt x="3110" y="510"/>
                  </a:cubicBezTo>
                  <a:cubicBezTo>
                    <a:pt x="2970" y="510"/>
                    <a:pt x="2840" y="458"/>
                    <a:pt x="2722" y="295"/>
                  </a:cubicBezTo>
                  <a:cubicBezTo>
                    <a:pt x="2711" y="295"/>
                    <a:pt x="2574" y="347"/>
                    <a:pt x="2521" y="400"/>
                  </a:cubicBezTo>
                  <a:cubicBezTo>
                    <a:pt x="2490" y="443"/>
                    <a:pt x="2521" y="537"/>
                    <a:pt x="2532" y="600"/>
                  </a:cubicBezTo>
                  <a:cubicBezTo>
                    <a:pt x="2616" y="1160"/>
                    <a:pt x="2448" y="1645"/>
                    <a:pt x="2110" y="2088"/>
                  </a:cubicBezTo>
                  <a:cubicBezTo>
                    <a:pt x="1773" y="2531"/>
                    <a:pt x="1414" y="2963"/>
                    <a:pt x="1150" y="3438"/>
                  </a:cubicBezTo>
                  <a:cubicBezTo>
                    <a:pt x="908" y="3870"/>
                    <a:pt x="591" y="4239"/>
                    <a:pt x="327" y="4640"/>
                  </a:cubicBezTo>
                  <a:cubicBezTo>
                    <a:pt x="233" y="4788"/>
                    <a:pt x="116" y="4924"/>
                    <a:pt x="1" y="5083"/>
                  </a:cubicBezTo>
                  <a:cubicBezTo>
                    <a:pt x="74" y="5178"/>
                    <a:pt x="158" y="5252"/>
                    <a:pt x="201" y="5346"/>
                  </a:cubicBezTo>
                  <a:cubicBezTo>
                    <a:pt x="254" y="5452"/>
                    <a:pt x="264" y="5557"/>
                    <a:pt x="285" y="5674"/>
                  </a:cubicBezTo>
                  <a:cubicBezTo>
                    <a:pt x="538" y="7087"/>
                    <a:pt x="644" y="8521"/>
                    <a:pt x="633" y="9966"/>
                  </a:cubicBezTo>
                  <a:cubicBezTo>
                    <a:pt x="623" y="10788"/>
                    <a:pt x="665" y="11611"/>
                    <a:pt x="676" y="12434"/>
                  </a:cubicBezTo>
                  <a:cubicBezTo>
                    <a:pt x="686" y="12518"/>
                    <a:pt x="676" y="12613"/>
                    <a:pt x="697" y="12698"/>
                  </a:cubicBezTo>
                  <a:cubicBezTo>
                    <a:pt x="855" y="13151"/>
                    <a:pt x="791" y="13615"/>
                    <a:pt x="812" y="14079"/>
                  </a:cubicBezTo>
                  <a:cubicBezTo>
                    <a:pt x="844" y="14744"/>
                    <a:pt x="897" y="15408"/>
                    <a:pt x="950" y="16073"/>
                  </a:cubicBezTo>
                  <a:cubicBezTo>
                    <a:pt x="960" y="16231"/>
                    <a:pt x="992" y="16410"/>
                    <a:pt x="1213" y="16495"/>
                  </a:cubicBezTo>
                  <a:cubicBezTo>
                    <a:pt x="1224" y="16410"/>
                    <a:pt x="1255" y="16347"/>
                    <a:pt x="1245" y="16284"/>
                  </a:cubicBezTo>
                  <a:cubicBezTo>
                    <a:pt x="1203" y="15777"/>
                    <a:pt x="1098" y="15271"/>
                    <a:pt x="1108" y="14765"/>
                  </a:cubicBezTo>
                  <a:cubicBezTo>
                    <a:pt x="1108" y="13900"/>
                    <a:pt x="1034" y="13045"/>
                    <a:pt x="971" y="12181"/>
                  </a:cubicBezTo>
                  <a:cubicBezTo>
                    <a:pt x="908" y="11210"/>
                    <a:pt x="908" y="10230"/>
                    <a:pt x="971" y="9260"/>
                  </a:cubicBezTo>
                  <a:cubicBezTo>
                    <a:pt x="981" y="9059"/>
                    <a:pt x="971" y="8859"/>
                    <a:pt x="950" y="8658"/>
                  </a:cubicBezTo>
                  <a:cubicBezTo>
                    <a:pt x="876" y="7973"/>
                    <a:pt x="929" y="7287"/>
                    <a:pt x="760" y="6612"/>
                  </a:cubicBezTo>
                  <a:cubicBezTo>
                    <a:pt x="697" y="6370"/>
                    <a:pt x="676" y="6127"/>
                    <a:pt x="665" y="5885"/>
                  </a:cubicBezTo>
                  <a:cubicBezTo>
                    <a:pt x="655" y="5663"/>
                    <a:pt x="644" y="5442"/>
                    <a:pt x="697" y="5231"/>
                  </a:cubicBezTo>
                  <a:cubicBezTo>
                    <a:pt x="866" y="4514"/>
                    <a:pt x="1087" y="3828"/>
                    <a:pt x="1635" y="3290"/>
                  </a:cubicBezTo>
                  <a:cubicBezTo>
                    <a:pt x="1825" y="3110"/>
                    <a:pt x="1994" y="2889"/>
                    <a:pt x="2152" y="2678"/>
                  </a:cubicBezTo>
                  <a:cubicBezTo>
                    <a:pt x="2521" y="2161"/>
                    <a:pt x="2985" y="1687"/>
                    <a:pt x="2985" y="980"/>
                  </a:cubicBezTo>
                  <a:cubicBezTo>
                    <a:pt x="2985" y="949"/>
                    <a:pt x="3038" y="917"/>
                    <a:pt x="3069" y="886"/>
                  </a:cubicBezTo>
                  <a:cubicBezTo>
                    <a:pt x="4873" y="453"/>
                    <a:pt x="5010" y="410"/>
                    <a:pt x="5443" y="21"/>
                  </a:cubicBezTo>
                  <a:cubicBezTo>
                    <a:pt x="5355" y="13"/>
                    <a:pt x="5293" y="1"/>
                    <a:pt x="523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8" name="Google Shape;4368;p25"/>
            <p:cNvSpPr/>
            <p:nvPr/>
          </p:nvSpPr>
          <p:spPr>
            <a:xfrm>
              <a:off x="6857850" y="1201975"/>
              <a:ext cx="70950" cy="105500"/>
            </a:xfrm>
            <a:custGeom>
              <a:avLst/>
              <a:gdLst/>
              <a:ahLst/>
              <a:cxnLst/>
              <a:rect l="l" t="t" r="r" b="b"/>
              <a:pathLst>
                <a:path w="2838" h="4220" extrusionOk="0">
                  <a:moveTo>
                    <a:pt x="84" y="1"/>
                  </a:moveTo>
                  <a:cubicBezTo>
                    <a:pt x="32" y="85"/>
                    <a:pt x="0" y="106"/>
                    <a:pt x="11" y="128"/>
                  </a:cubicBezTo>
                  <a:cubicBezTo>
                    <a:pt x="21" y="191"/>
                    <a:pt x="21" y="264"/>
                    <a:pt x="53" y="306"/>
                  </a:cubicBezTo>
                  <a:cubicBezTo>
                    <a:pt x="443" y="866"/>
                    <a:pt x="792" y="1445"/>
                    <a:pt x="1087" y="2068"/>
                  </a:cubicBezTo>
                  <a:cubicBezTo>
                    <a:pt x="1434" y="2795"/>
                    <a:pt x="1909" y="3460"/>
                    <a:pt x="2374" y="4220"/>
                  </a:cubicBezTo>
                  <a:cubicBezTo>
                    <a:pt x="2426" y="4093"/>
                    <a:pt x="2468" y="4030"/>
                    <a:pt x="2479" y="3956"/>
                  </a:cubicBezTo>
                  <a:cubicBezTo>
                    <a:pt x="2500" y="3892"/>
                    <a:pt x="2405" y="3798"/>
                    <a:pt x="2521" y="3735"/>
                  </a:cubicBezTo>
                  <a:cubicBezTo>
                    <a:pt x="2560" y="3742"/>
                    <a:pt x="2585" y="3746"/>
                    <a:pt x="2610" y="3746"/>
                  </a:cubicBezTo>
                  <a:cubicBezTo>
                    <a:pt x="2659" y="3746"/>
                    <a:pt x="2704" y="3727"/>
                    <a:pt x="2838" y="3671"/>
                  </a:cubicBezTo>
                  <a:cubicBezTo>
                    <a:pt x="2669" y="3407"/>
                    <a:pt x="2510" y="3144"/>
                    <a:pt x="2331" y="2891"/>
                  </a:cubicBezTo>
                  <a:cubicBezTo>
                    <a:pt x="2310" y="2859"/>
                    <a:pt x="2226" y="2870"/>
                    <a:pt x="2173" y="2859"/>
                  </a:cubicBezTo>
                  <a:cubicBezTo>
                    <a:pt x="2152" y="2964"/>
                    <a:pt x="2131" y="3049"/>
                    <a:pt x="2099" y="3196"/>
                  </a:cubicBezTo>
                  <a:cubicBezTo>
                    <a:pt x="1846" y="2785"/>
                    <a:pt x="1561" y="2448"/>
                    <a:pt x="1424" y="2068"/>
                  </a:cubicBezTo>
                  <a:cubicBezTo>
                    <a:pt x="1287" y="1688"/>
                    <a:pt x="1076" y="1361"/>
                    <a:pt x="855" y="1035"/>
                  </a:cubicBezTo>
                  <a:cubicBezTo>
                    <a:pt x="623" y="686"/>
                    <a:pt x="412" y="328"/>
                    <a:pt x="8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9" name="Google Shape;4369;p25"/>
            <p:cNvSpPr/>
            <p:nvPr/>
          </p:nvSpPr>
          <p:spPr>
            <a:xfrm>
              <a:off x="6942225" y="1241000"/>
              <a:ext cx="30875" cy="56725"/>
            </a:xfrm>
            <a:custGeom>
              <a:avLst/>
              <a:gdLst/>
              <a:ahLst/>
              <a:cxnLst/>
              <a:rect l="l" t="t" r="r" b="b"/>
              <a:pathLst>
                <a:path w="1235" h="2269" extrusionOk="0">
                  <a:moveTo>
                    <a:pt x="63" y="1"/>
                  </a:moveTo>
                  <a:cubicBezTo>
                    <a:pt x="32" y="170"/>
                    <a:pt x="0" y="222"/>
                    <a:pt x="11" y="275"/>
                  </a:cubicBezTo>
                  <a:cubicBezTo>
                    <a:pt x="53" y="866"/>
                    <a:pt x="95" y="1456"/>
                    <a:pt x="159" y="2047"/>
                  </a:cubicBezTo>
                  <a:cubicBezTo>
                    <a:pt x="169" y="2120"/>
                    <a:pt x="243" y="2184"/>
                    <a:pt x="306" y="2268"/>
                  </a:cubicBezTo>
                  <a:cubicBezTo>
                    <a:pt x="548" y="2163"/>
                    <a:pt x="759" y="2068"/>
                    <a:pt x="1013" y="1963"/>
                  </a:cubicBezTo>
                  <a:cubicBezTo>
                    <a:pt x="1013" y="1604"/>
                    <a:pt x="1234" y="1267"/>
                    <a:pt x="1139" y="887"/>
                  </a:cubicBezTo>
                  <a:cubicBezTo>
                    <a:pt x="970" y="887"/>
                    <a:pt x="949" y="992"/>
                    <a:pt x="907" y="1098"/>
                  </a:cubicBezTo>
                  <a:cubicBezTo>
                    <a:pt x="876" y="1203"/>
                    <a:pt x="949" y="1372"/>
                    <a:pt x="717" y="1414"/>
                  </a:cubicBezTo>
                  <a:cubicBezTo>
                    <a:pt x="696" y="1267"/>
                    <a:pt x="686" y="1140"/>
                    <a:pt x="654" y="1024"/>
                  </a:cubicBezTo>
                  <a:cubicBezTo>
                    <a:pt x="633" y="939"/>
                    <a:pt x="602" y="813"/>
                    <a:pt x="548" y="802"/>
                  </a:cubicBezTo>
                  <a:cubicBezTo>
                    <a:pt x="295" y="749"/>
                    <a:pt x="295" y="528"/>
                    <a:pt x="232" y="359"/>
                  </a:cubicBezTo>
                  <a:cubicBezTo>
                    <a:pt x="190" y="264"/>
                    <a:pt x="148" y="180"/>
                    <a:pt x="6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0" name="Google Shape;4370;p25"/>
            <p:cNvSpPr/>
            <p:nvPr/>
          </p:nvSpPr>
          <p:spPr>
            <a:xfrm>
              <a:off x="6957500" y="1309650"/>
              <a:ext cx="19825" cy="59000"/>
            </a:xfrm>
            <a:custGeom>
              <a:avLst/>
              <a:gdLst/>
              <a:ahLst/>
              <a:cxnLst/>
              <a:rect l="l" t="t" r="r" b="b"/>
              <a:pathLst>
                <a:path w="793" h="2360" extrusionOk="0">
                  <a:moveTo>
                    <a:pt x="402" y="1453"/>
                  </a:moveTo>
                  <a:cubicBezTo>
                    <a:pt x="412" y="1474"/>
                    <a:pt x="434" y="1495"/>
                    <a:pt x="444" y="1516"/>
                  </a:cubicBezTo>
                  <a:cubicBezTo>
                    <a:pt x="423" y="1526"/>
                    <a:pt x="412" y="1537"/>
                    <a:pt x="391" y="1537"/>
                  </a:cubicBezTo>
                  <a:cubicBezTo>
                    <a:pt x="380" y="1526"/>
                    <a:pt x="359" y="1505"/>
                    <a:pt x="370" y="1495"/>
                  </a:cubicBezTo>
                  <a:cubicBezTo>
                    <a:pt x="370" y="1474"/>
                    <a:pt x="391" y="1463"/>
                    <a:pt x="402" y="1453"/>
                  </a:cubicBezTo>
                  <a:close/>
                  <a:moveTo>
                    <a:pt x="590" y="1"/>
                  </a:moveTo>
                  <a:cubicBezTo>
                    <a:pt x="541" y="1"/>
                    <a:pt x="495" y="16"/>
                    <a:pt x="465" y="49"/>
                  </a:cubicBezTo>
                  <a:cubicBezTo>
                    <a:pt x="402" y="113"/>
                    <a:pt x="338" y="187"/>
                    <a:pt x="317" y="260"/>
                  </a:cubicBezTo>
                  <a:cubicBezTo>
                    <a:pt x="212" y="778"/>
                    <a:pt x="106" y="1284"/>
                    <a:pt x="22" y="1800"/>
                  </a:cubicBezTo>
                  <a:cubicBezTo>
                    <a:pt x="1" y="1948"/>
                    <a:pt x="43" y="2106"/>
                    <a:pt x="64" y="2360"/>
                  </a:cubicBezTo>
                  <a:cubicBezTo>
                    <a:pt x="465" y="2032"/>
                    <a:pt x="739" y="1748"/>
                    <a:pt x="739" y="1305"/>
                  </a:cubicBezTo>
                  <a:cubicBezTo>
                    <a:pt x="739" y="1242"/>
                    <a:pt x="792" y="1178"/>
                    <a:pt x="792" y="1115"/>
                  </a:cubicBezTo>
                  <a:cubicBezTo>
                    <a:pt x="792" y="788"/>
                    <a:pt x="792" y="461"/>
                    <a:pt x="781" y="134"/>
                  </a:cubicBezTo>
                  <a:cubicBezTo>
                    <a:pt x="775" y="52"/>
                    <a:pt x="679" y="1"/>
                    <a:pt x="59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1" name="Google Shape;4371;p25"/>
            <p:cNvSpPr/>
            <p:nvPr/>
          </p:nvSpPr>
          <p:spPr>
            <a:xfrm>
              <a:off x="6991775" y="1339625"/>
              <a:ext cx="32475" cy="63300"/>
            </a:xfrm>
            <a:custGeom>
              <a:avLst/>
              <a:gdLst/>
              <a:ahLst/>
              <a:cxnLst/>
              <a:rect l="l" t="t" r="r" b="b"/>
              <a:pathLst>
                <a:path w="1299" h="2532" extrusionOk="0">
                  <a:moveTo>
                    <a:pt x="1256" y="0"/>
                  </a:moveTo>
                  <a:cubicBezTo>
                    <a:pt x="1182" y="43"/>
                    <a:pt x="1130" y="53"/>
                    <a:pt x="1119" y="85"/>
                  </a:cubicBezTo>
                  <a:cubicBezTo>
                    <a:pt x="760" y="791"/>
                    <a:pt x="391" y="1508"/>
                    <a:pt x="43" y="2215"/>
                  </a:cubicBezTo>
                  <a:cubicBezTo>
                    <a:pt x="4" y="2303"/>
                    <a:pt x="19" y="2409"/>
                    <a:pt x="14" y="2508"/>
                  </a:cubicBezTo>
                  <a:lnTo>
                    <a:pt x="14" y="2508"/>
                  </a:lnTo>
                  <a:cubicBezTo>
                    <a:pt x="118" y="2408"/>
                    <a:pt x="257" y="2326"/>
                    <a:pt x="328" y="2204"/>
                  </a:cubicBezTo>
                  <a:cubicBezTo>
                    <a:pt x="539" y="1867"/>
                    <a:pt x="739" y="1529"/>
                    <a:pt x="908" y="1171"/>
                  </a:cubicBezTo>
                  <a:cubicBezTo>
                    <a:pt x="1055" y="875"/>
                    <a:pt x="1161" y="559"/>
                    <a:pt x="1277" y="243"/>
                  </a:cubicBezTo>
                  <a:cubicBezTo>
                    <a:pt x="1298" y="179"/>
                    <a:pt x="1266" y="95"/>
                    <a:pt x="1256" y="0"/>
                  </a:cubicBezTo>
                  <a:close/>
                  <a:moveTo>
                    <a:pt x="14" y="2508"/>
                  </a:moveTo>
                  <a:lnTo>
                    <a:pt x="14" y="2508"/>
                  </a:lnTo>
                  <a:cubicBezTo>
                    <a:pt x="9" y="2512"/>
                    <a:pt x="5" y="2516"/>
                    <a:pt x="1" y="2521"/>
                  </a:cubicBezTo>
                  <a:lnTo>
                    <a:pt x="12" y="2532"/>
                  </a:lnTo>
                  <a:cubicBezTo>
                    <a:pt x="13" y="2524"/>
                    <a:pt x="13" y="2516"/>
                    <a:pt x="14" y="2508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2" name="Google Shape;4372;p25"/>
            <p:cNvSpPr/>
            <p:nvPr/>
          </p:nvSpPr>
          <p:spPr>
            <a:xfrm>
              <a:off x="6909800" y="1340600"/>
              <a:ext cx="19525" cy="47875"/>
            </a:xfrm>
            <a:custGeom>
              <a:avLst/>
              <a:gdLst/>
              <a:ahLst/>
              <a:cxnLst/>
              <a:rect l="l" t="t" r="r" b="b"/>
              <a:pathLst>
                <a:path w="781" h="1915" extrusionOk="0">
                  <a:moveTo>
                    <a:pt x="56" y="1"/>
                  </a:moveTo>
                  <a:cubicBezTo>
                    <a:pt x="42" y="1"/>
                    <a:pt x="27" y="2"/>
                    <a:pt x="10" y="4"/>
                  </a:cubicBezTo>
                  <a:cubicBezTo>
                    <a:pt x="21" y="119"/>
                    <a:pt x="0" y="246"/>
                    <a:pt x="42" y="362"/>
                  </a:cubicBezTo>
                  <a:cubicBezTo>
                    <a:pt x="221" y="879"/>
                    <a:pt x="422" y="1385"/>
                    <a:pt x="622" y="1902"/>
                  </a:cubicBezTo>
                  <a:cubicBezTo>
                    <a:pt x="627" y="1912"/>
                    <a:pt x="645" y="1915"/>
                    <a:pt x="672" y="1915"/>
                  </a:cubicBezTo>
                  <a:cubicBezTo>
                    <a:pt x="700" y="1915"/>
                    <a:pt x="738" y="1912"/>
                    <a:pt x="781" y="1912"/>
                  </a:cubicBezTo>
                  <a:cubicBezTo>
                    <a:pt x="717" y="1290"/>
                    <a:pt x="411" y="742"/>
                    <a:pt x="242" y="161"/>
                  </a:cubicBezTo>
                  <a:cubicBezTo>
                    <a:pt x="223" y="85"/>
                    <a:pt x="187" y="1"/>
                    <a:pt x="56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3" name="Google Shape;4373;p25"/>
            <p:cNvSpPr/>
            <p:nvPr/>
          </p:nvSpPr>
          <p:spPr>
            <a:xfrm>
              <a:off x="7078275" y="1286350"/>
              <a:ext cx="47225" cy="30675"/>
            </a:xfrm>
            <a:custGeom>
              <a:avLst/>
              <a:gdLst/>
              <a:ahLst/>
              <a:cxnLst/>
              <a:rect l="l" t="t" r="r" b="b"/>
              <a:pathLst>
                <a:path w="1889" h="1227" extrusionOk="0">
                  <a:moveTo>
                    <a:pt x="1888" y="1"/>
                  </a:moveTo>
                  <a:lnTo>
                    <a:pt x="1888" y="1"/>
                  </a:lnTo>
                  <a:cubicBezTo>
                    <a:pt x="1762" y="64"/>
                    <a:pt x="1688" y="106"/>
                    <a:pt x="1603" y="138"/>
                  </a:cubicBezTo>
                  <a:cubicBezTo>
                    <a:pt x="1514" y="168"/>
                    <a:pt x="1416" y="197"/>
                    <a:pt x="1317" y="227"/>
                  </a:cubicBezTo>
                  <a:lnTo>
                    <a:pt x="1317" y="227"/>
                  </a:lnTo>
                  <a:cubicBezTo>
                    <a:pt x="1318" y="225"/>
                    <a:pt x="1318" y="224"/>
                    <a:pt x="1319" y="222"/>
                  </a:cubicBezTo>
                  <a:lnTo>
                    <a:pt x="1319" y="222"/>
                  </a:lnTo>
                  <a:lnTo>
                    <a:pt x="1298" y="233"/>
                  </a:lnTo>
                  <a:cubicBezTo>
                    <a:pt x="1304" y="231"/>
                    <a:pt x="1311" y="229"/>
                    <a:pt x="1317" y="227"/>
                  </a:cubicBezTo>
                  <a:lnTo>
                    <a:pt x="1317" y="227"/>
                  </a:lnTo>
                  <a:cubicBezTo>
                    <a:pt x="1242" y="424"/>
                    <a:pt x="1085" y="486"/>
                    <a:pt x="897" y="507"/>
                  </a:cubicBezTo>
                  <a:lnTo>
                    <a:pt x="907" y="486"/>
                  </a:lnTo>
                  <a:lnTo>
                    <a:pt x="907" y="486"/>
                  </a:lnTo>
                  <a:cubicBezTo>
                    <a:pt x="728" y="855"/>
                    <a:pt x="232" y="834"/>
                    <a:pt x="0" y="1171"/>
                  </a:cubicBezTo>
                  <a:cubicBezTo>
                    <a:pt x="73" y="1199"/>
                    <a:pt x="115" y="1226"/>
                    <a:pt x="146" y="1226"/>
                  </a:cubicBezTo>
                  <a:cubicBezTo>
                    <a:pt x="150" y="1226"/>
                    <a:pt x="155" y="1226"/>
                    <a:pt x="159" y="1224"/>
                  </a:cubicBezTo>
                  <a:cubicBezTo>
                    <a:pt x="802" y="1024"/>
                    <a:pt x="1371" y="697"/>
                    <a:pt x="1846" y="212"/>
                  </a:cubicBezTo>
                  <a:cubicBezTo>
                    <a:pt x="1877" y="180"/>
                    <a:pt x="1867" y="106"/>
                    <a:pt x="188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4" name="Google Shape;4374;p25"/>
            <p:cNvSpPr/>
            <p:nvPr/>
          </p:nvSpPr>
          <p:spPr>
            <a:xfrm>
              <a:off x="6799300" y="1294250"/>
              <a:ext cx="45650" cy="22975"/>
            </a:xfrm>
            <a:custGeom>
              <a:avLst/>
              <a:gdLst/>
              <a:ahLst/>
              <a:cxnLst/>
              <a:rect l="l" t="t" r="r" b="b"/>
              <a:pathLst>
                <a:path w="1826" h="919" extrusionOk="0">
                  <a:moveTo>
                    <a:pt x="142" y="0"/>
                  </a:moveTo>
                  <a:cubicBezTo>
                    <a:pt x="98" y="0"/>
                    <a:pt x="52" y="10"/>
                    <a:pt x="1" y="33"/>
                  </a:cubicBezTo>
                  <a:cubicBezTo>
                    <a:pt x="96" y="297"/>
                    <a:pt x="328" y="360"/>
                    <a:pt x="507" y="444"/>
                  </a:cubicBezTo>
                  <a:cubicBezTo>
                    <a:pt x="908" y="634"/>
                    <a:pt x="1266" y="918"/>
                    <a:pt x="1730" y="918"/>
                  </a:cubicBezTo>
                  <a:cubicBezTo>
                    <a:pt x="1762" y="918"/>
                    <a:pt x="1784" y="866"/>
                    <a:pt x="1826" y="834"/>
                  </a:cubicBezTo>
                  <a:cubicBezTo>
                    <a:pt x="1730" y="644"/>
                    <a:pt x="1530" y="665"/>
                    <a:pt x="1383" y="581"/>
                  </a:cubicBezTo>
                  <a:cubicBezTo>
                    <a:pt x="1245" y="508"/>
                    <a:pt x="1098" y="454"/>
                    <a:pt x="961" y="391"/>
                  </a:cubicBezTo>
                  <a:cubicBezTo>
                    <a:pt x="802" y="318"/>
                    <a:pt x="655" y="222"/>
                    <a:pt x="497" y="149"/>
                  </a:cubicBezTo>
                  <a:cubicBezTo>
                    <a:pt x="385" y="93"/>
                    <a:pt x="279" y="0"/>
                    <a:pt x="142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5" name="Google Shape;4375;p25"/>
            <p:cNvSpPr/>
            <p:nvPr/>
          </p:nvSpPr>
          <p:spPr>
            <a:xfrm>
              <a:off x="6870500" y="1283450"/>
              <a:ext cx="36150" cy="39850"/>
            </a:xfrm>
            <a:custGeom>
              <a:avLst/>
              <a:gdLst/>
              <a:ahLst/>
              <a:cxnLst/>
              <a:rect l="l" t="t" r="r" b="b"/>
              <a:pathLst>
                <a:path w="1446" h="1594" extrusionOk="0">
                  <a:moveTo>
                    <a:pt x="0" y="1"/>
                  </a:moveTo>
                  <a:cubicBezTo>
                    <a:pt x="106" y="265"/>
                    <a:pt x="307" y="401"/>
                    <a:pt x="464" y="560"/>
                  </a:cubicBezTo>
                  <a:cubicBezTo>
                    <a:pt x="766" y="882"/>
                    <a:pt x="1099" y="1164"/>
                    <a:pt x="1270" y="1576"/>
                  </a:cubicBezTo>
                  <a:lnTo>
                    <a:pt x="1270" y="1576"/>
                  </a:lnTo>
                  <a:cubicBezTo>
                    <a:pt x="1322" y="1493"/>
                    <a:pt x="1384" y="1402"/>
                    <a:pt x="1446" y="1319"/>
                  </a:cubicBezTo>
                  <a:cubicBezTo>
                    <a:pt x="1097" y="708"/>
                    <a:pt x="549" y="201"/>
                    <a:pt x="0" y="1"/>
                  </a:cubicBezTo>
                  <a:close/>
                  <a:moveTo>
                    <a:pt x="1270" y="1576"/>
                  </a:moveTo>
                  <a:cubicBezTo>
                    <a:pt x="1269" y="1578"/>
                    <a:pt x="1267" y="1580"/>
                    <a:pt x="1266" y="1583"/>
                  </a:cubicBezTo>
                  <a:lnTo>
                    <a:pt x="1277" y="1593"/>
                  </a:lnTo>
                  <a:cubicBezTo>
                    <a:pt x="1275" y="1588"/>
                    <a:pt x="1272" y="1582"/>
                    <a:pt x="1270" y="1576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6" name="Google Shape;4376;p25"/>
            <p:cNvSpPr/>
            <p:nvPr/>
          </p:nvSpPr>
          <p:spPr>
            <a:xfrm>
              <a:off x="6901875" y="1177975"/>
              <a:ext cx="20850" cy="48025"/>
            </a:xfrm>
            <a:custGeom>
              <a:avLst/>
              <a:gdLst/>
              <a:ahLst/>
              <a:cxnLst/>
              <a:rect l="l" t="t" r="r" b="b"/>
              <a:pathLst>
                <a:path w="834" h="1921" extrusionOk="0">
                  <a:moveTo>
                    <a:pt x="53" y="1"/>
                  </a:moveTo>
                  <a:cubicBezTo>
                    <a:pt x="32" y="43"/>
                    <a:pt x="1" y="85"/>
                    <a:pt x="11" y="117"/>
                  </a:cubicBezTo>
                  <a:lnTo>
                    <a:pt x="707" y="1889"/>
                  </a:lnTo>
                  <a:cubicBezTo>
                    <a:pt x="718" y="1910"/>
                    <a:pt x="749" y="1910"/>
                    <a:pt x="770" y="1920"/>
                  </a:cubicBezTo>
                  <a:cubicBezTo>
                    <a:pt x="781" y="1920"/>
                    <a:pt x="802" y="1910"/>
                    <a:pt x="823" y="1910"/>
                  </a:cubicBezTo>
                  <a:cubicBezTo>
                    <a:pt x="834" y="1362"/>
                    <a:pt x="391" y="275"/>
                    <a:pt x="5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7" name="Google Shape;4377;p25"/>
            <p:cNvSpPr/>
            <p:nvPr/>
          </p:nvSpPr>
          <p:spPr>
            <a:xfrm>
              <a:off x="7011300" y="1265275"/>
              <a:ext cx="36400" cy="32975"/>
            </a:xfrm>
            <a:custGeom>
              <a:avLst/>
              <a:gdLst/>
              <a:ahLst/>
              <a:cxnLst/>
              <a:rect l="l" t="t" r="r" b="b"/>
              <a:pathLst>
                <a:path w="1456" h="1319" extrusionOk="0">
                  <a:moveTo>
                    <a:pt x="1456" y="0"/>
                  </a:moveTo>
                  <a:lnTo>
                    <a:pt x="1456" y="0"/>
                  </a:lnTo>
                  <a:cubicBezTo>
                    <a:pt x="1277" y="63"/>
                    <a:pt x="1181" y="63"/>
                    <a:pt x="1139" y="116"/>
                  </a:cubicBezTo>
                  <a:cubicBezTo>
                    <a:pt x="760" y="495"/>
                    <a:pt x="285" y="791"/>
                    <a:pt x="0" y="1318"/>
                  </a:cubicBezTo>
                  <a:cubicBezTo>
                    <a:pt x="370" y="1245"/>
                    <a:pt x="380" y="1245"/>
                    <a:pt x="507" y="1107"/>
                  </a:cubicBezTo>
                  <a:cubicBezTo>
                    <a:pt x="813" y="781"/>
                    <a:pt x="1214" y="538"/>
                    <a:pt x="145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8" name="Google Shape;4378;p25"/>
            <p:cNvSpPr/>
            <p:nvPr/>
          </p:nvSpPr>
          <p:spPr>
            <a:xfrm>
              <a:off x="7002075" y="1189325"/>
              <a:ext cx="12925" cy="45100"/>
            </a:xfrm>
            <a:custGeom>
              <a:avLst/>
              <a:gdLst/>
              <a:ahLst/>
              <a:cxnLst/>
              <a:rect l="l" t="t" r="r" b="b"/>
              <a:pathLst>
                <a:path w="517" h="1804" extrusionOk="0">
                  <a:moveTo>
                    <a:pt x="380" y="1"/>
                  </a:moveTo>
                  <a:lnTo>
                    <a:pt x="380" y="1"/>
                  </a:lnTo>
                  <a:cubicBezTo>
                    <a:pt x="158" y="612"/>
                    <a:pt x="22" y="1161"/>
                    <a:pt x="1" y="1804"/>
                  </a:cubicBezTo>
                  <a:cubicBezTo>
                    <a:pt x="390" y="1298"/>
                    <a:pt x="517" y="676"/>
                    <a:pt x="38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9" name="Google Shape;4379;p25"/>
            <p:cNvSpPr/>
            <p:nvPr/>
          </p:nvSpPr>
          <p:spPr>
            <a:xfrm>
              <a:off x="6925075" y="1347775"/>
              <a:ext cx="19800" cy="37600"/>
            </a:xfrm>
            <a:custGeom>
              <a:avLst/>
              <a:gdLst/>
              <a:ahLst/>
              <a:cxnLst/>
              <a:rect l="l" t="t" r="r" b="b"/>
              <a:pathLst>
                <a:path w="792" h="1504" extrusionOk="0">
                  <a:moveTo>
                    <a:pt x="95" y="1"/>
                  </a:moveTo>
                  <a:cubicBezTo>
                    <a:pt x="64" y="22"/>
                    <a:pt x="32" y="43"/>
                    <a:pt x="1" y="54"/>
                  </a:cubicBezTo>
                  <a:cubicBezTo>
                    <a:pt x="32" y="160"/>
                    <a:pt x="64" y="254"/>
                    <a:pt x="95" y="349"/>
                  </a:cubicBezTo>
                  <a:cubicBezTo>
                    <a:pt x="138" y="455"/>
                    <a:pt x="191" y="549"/>
                    <a:pt x="233" y="655"/>
                  </a:cubicBezTo>
                  <a:cubicBezTo>
                    <a:pt x="285" y="771"/>
                    <a:pt x="338" y="898"/>
                    <a:pt x="391" y="1013"/>
                  </a:cubicBezTo>
                  <a:cubicBezTo>
                    <a:pt x="433" y="1119"/>
                    <a:pt x="475" y="1224"/>
                    <a:pt x="517" y="1320"/>
                  </a:cubicBezTo>
                  <a:cubicBezTo>
                    <a:pt x="555" y="1403"/>
                    <a:pt x="575" y="1504"/>
                    <a:pt x="696" y="1504"/>
                  </a:cubicBezTo>
                  <a:cubicBezTo>
                    <a:pt x="712" y="1504"/>
                    <a:pt x="730" y="1502"/>
                    <a:pt x="749" y="1499"/>
                  </a:cubicBezTo>
                  <a:cubicBezTo>
                    <a:pt x="760" y="1446"/>
                    <a:pt x="791" y="1372"/>
                    <a:pt x="770" y="1320"/>
                  </a:cubicBezTo>
                  <a:cubicBezTo>
                    <a:pt x="602" y="919"/>
                    <a:pt x="423" y="518"/>
                    <a:pt x="243" y="117"/>
                  </a:cubicBezTo>
                  <a:cubicBezTo>
                    <a:pt x="222" y="64"/>
                    <a:pt x="149" y="43"/>
                    <a:pt x="95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0" name="Google Shape;4380;p25"/>
            <p:cNvSpPr/>
            <p:nvPr/>
          </p:nvSpPr>
          <p:spPr>
            <a:xfrm>
              <a:off x="6818300" y="1259475"/>
              <a:ext cx="17175" cy="21250"/>
            </a:xfrm>
            <a:custGeom>
              <a:avLst/>
              <a:gdLst/>
              <a:ahLst/>
              <a:cxnLst/>
              <a:rect l="l" t="t" r="r" b="b"/>
              <a:pathLst>
                <a:path w="687" h="850" extrusionOk="0">
                  <a:moveTo>
                    <a:pt x="74" y="0"/>
                  </a:moveTo>
                  <a:cubicBezTo>
                    <a:pt x="42" y="190"/>
                    <a:pt x="21" y="338"/>
                    <a:pt x="0" y="464"/>
                  </a:cubicBezTo>
                  <a:cubicBezTo>
                    <a:pt x="282" y="761"/>
                    <a:pt x="366" y="849"/>
                    <a:pt x="439" y="849"/>
                  </a:cubicBezTo>
                  <a:cubicBezTo>
                    <a:pt x="469" y="849"/>
                    <a:pt x="498" y="834"/>
                    <a:pt x="538" y="812"/>
                  </a:cubicBezTo>
                  <a:cubicBezTo>
                    <a:pt x="485" y="696"/>
                    <a:pt x="433" y="570"/>
                    <a:pt x="380" y="453"/>
                  </a:cubicBezTo>
                  <a:cubicBezTo>
                    <a:pt x="496" y="390"/>
                    <a:pt x="644" y="495"/>
                    <a:pt x="686" y="295"/>
                  </a:cubicBezTo>
                  <a:cubicBezTo>
                    <a:pt x="559" y="116"/>
                    <a:pt x="380" y="31"/>
                    <a:pt x="7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1" name="Google Shape;4381;p25"/>
            <p:cNvSpPr/>
            <p:nvPr/>
          </p:nvSpPr>
          <p:spPr>
            <a:xfrm>
              <a:off x="7087750" y="1281350"/>
              <a:ext cx="28700" cy="19625"/>
            </a:xfrm>
            <a:custGeom>
              <a:avLst/>
              <a:gdLst/>
              <a:ahLst/>
              <a:cxnLst/>
              <a:rect l="l" t="t" r="r" b="b"/>
              <a:pathLst>
                <a:path w="1148" h="785" extrusionOk="0">
                  <a:moveTo>
                    <a:pt x="961" y="0"/>
                  </a:moveTo>
                  <a:cubicBezTo>
                    <a:pt x="613" y="190"/>
                    <a:pt x="307" y="433"/>
                    <a:pt x="1" y="717"/>
                  </a:cubicBezTo>
                  <a:cubicBezTo>
                    <a:pt x="67" y="767"/>
                    <a:pt x="126" y="785"/>
                    <a:pt x="181" y="785"/>
                  </a:cubicBezTo>
                  <a:cubicBezTo>
                    <a:pt x="311" y="785"/>
                    <a:pt x="417" y="686"/>
                    <a:pt x="528" y="686"/>
                  </a:cubicBezTo>
                  <a:lnTo>
                    <a:pt x="518" y="707"/>
                  </a:lnTo>
                  <a:cubicBezTo>
                    <a:pt x="609" y="554"/>
                    <a:pt x="740" y="461"/>
                    <a:pt x="919" y="426"/>
                  </a:cubicBezTo>
                  <a:lnTo>
                    <a:pt x="919" y="426"/>
                  </a:lnTo>
                  <a:cubicBezTo>
                    <a:pt x="919" y="428"/>
                    <a:pt x="919" y="431"/>
                    <a:pt x="919" y="433"/>
                  </a:cubicBezTo>
                  <a:lnTo>
                    <a:pt x="940" y="422"/>
                  </a:lnTo>
                  <a:lnTo>
                    <a:pt x="940" y="422"/>
                  </a:lnTo>
                  <a:cubicBezTo>
                    <a:pt x="933" y="423"/>
                    <a:pt x="926" y="424"/>
                    <a:pt x="919" y="426"/>
                  </a:cubicBezTo>
                  <a:lnTo>
                    <a:pt x="919" y="426"/>
                  </a:lnTo>
                  <a:cubicBezTo>
                    <a:pt x="927" y="292"/>
                    <a:pt x="1148" y="197"/>
                    <a:pt x="96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2" name="Google Shape;4382;p25"/>
            <p:cNvSpPr/>
            <p:nvPr/>
          </p:nvSpPr>
          <p:spPr>
            <a:xfrm>
              <a:off x="6915850" y="1178500"/>
              <a:ext cx="12425" cy="24300"/>
            </a:xfrm>
            <a:custGeom>
              <a:avLst/>
              <a:gdLst/>
              <a:ahLst/>
              <a:cxnLst/>
              <a:rect l="l" t="t" r="r" b="b"/>
              <a:pathLst>
                <a:path w="497" h="972" extrusionOk="0">
                  <a:moveTo>
                    <a:pt x="0" y="1"/>
                  </a:moveTo>
                  <a:lnTo>
                    <a:pt x="0" y="1"/>
                  </a:lnTo>
                  <a:cubicBezTo>
                    <a:pt x="85" y="507"/>
                    <a:pt x="169" y="666"/>
                    <a:pt x="496" y="971"/>
                  </a:cubicBezTo>
                  <a:cubicBezTo>
                    <a:pt x="496" y="476"/>
                    <a:pt x="338" y="181"/>
                    <a:pt x="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3" name="Google Shape;4383;p25"/>
            <p:cNvSpPr/>
            <p:nvPr/>
          </p:nvSpPr>
          <p:spPr>
            <a:xfrm>
              <a:off x="6982050" y="1319600"/>
              <a:ext cx="11450" cy="29800"/>
            </a:xfrm>
            <a:custGeom>
              <a:avLst/>
              <a:gdLst/>
              <a:ahLst/>
              <a:cxnLst/>
              <a:rect l="l" t="t" r="r" b="b"/>
              <a:pathLst>
                <a:path w="458" h="1192" extrusionOk="0">
                  <a:moveTo>
                    <a:pt x="347" y="1"/>
                  </a:moveTo>
                  <a:cubicBezTo>
                    <a:pt x="312" y="1"/>
                    <a:pt x="269" y="10"/>
                    <a:pt x="221" y="31"/>
                  </a:cubicBezTo>
                  <a:cubicBezTo>
                    <a:pt x="305" y="401"/>
                    <a:pt x="0" y="748"/>
                    <a:pt x="127" y="1191"/>
                  </a:cubicBezTo>
                  <a:cubicBezTo>
                    <a:pt x="221" y="1149"/>
                    <a:pt x="253" y="1139"/>
                    <a:pt x="253" y="1128"/>
                  </a:cubicBezTo>
                  <a:cubicBezTo>
                    <a:pt x="327" y="790"/>
                    <a:pt x="401" y="453"/>
                    <a:pt x="443" y="105"/>
                  </a:cubicBezTo>
                  <a:cubicBezTo>
                    <a:pt x="457" y="41"/>
                    <a:pt x="419" y="1"/>
                    <a:pt x="34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4" name="Google Shape;4384;p25"/>
            <p:cNvSpPr/>
            <p:nvPr/>
          </p:nvSpPr>
          <p:spPr>
            <a:xfrm>
              <a:off x="6846525" y="1222850"/>
              <a:ext cx="22425" cy="22650"/>
            </a:xfrm>
            <a:custGeom>
              <a:avLst/>
              <a:gdLst/>
              <a:ahLst/>
              <a:cxnLst/>
              <a:rect l="l" t="t" r="r" b="b"/>
              <a:pathLst>
                <a:path w="897" h="906" extrusionOk="0">
                  <a:moveTo>
                    <a:pt x="179" y="0"/>
                  </a:moveTo>
                  <a:cubicBezTo>
                    <a:pt x="136" y="0"/>
                    <a:pt x="77" y="10"/>
                    <a:pt x="0" y="10"/>
                  </a:cubicBezTo>
                  <a:cubicBezTo>
                    <a:pt x="190" y="400"/>
                    <a:pt x="453" y="621"/>
                    <a:pt x="896" y="906"/>
                  </a:cubicBezTo>
                  <a:cubicBezTo>
                    <a:pt x="759" y="389"/>
                    <a:pt x="485" y="210"/>
                    <a:pt x="232" y="10"/>
                  </a:cubicBezTo>
                  <a:cubicBezTo>
                    <a:pt x="218" y="3"/>
                    <a:pt x="200" y="0"/>
                    <a:pt x="179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5" name="Google Shape;4385;p25"/>
            <p:cNvSpPr/>
            <p:nvPr/>
          </p:nvSpPr>
          <p:spPr>
            <a:xfrm>
              <a:off x="7016575" y="1294525"/>
              <a:ext cx="24275" cy="17175"/>
            </a:xfrm>
            <a:custGeom>
              <a:avLst/>
              <a:gdLst/>
              <a:ahLst/>
              <a:cxnLst/>
              <a:rect l="l" t="t" r="r" b="b"/>
              <a:pathLst>
                <a:path w="971" h="687" extrusionOk="0">
                  <a:moveTo>
                    <a:pt x="876" y="0"/>
                  </a:moveTo>
                  <a:cubicBezTo>
                    <a:pt x="359" y="254"/>
                    <a:pt x="243" y="338"/>
                    <a:pt x="0" y="686"/>
                  </a:cubicBezTo>
                  <a:cubicBezTo>
                    <a:pt x="391" y="654"/>
                    <a:pt x="623" y="401"/>
                    <a:pt x="876" y="211"/>
                  </a:cubicBezTo>
                  <a:cubicBezTo>
                    <a:pt x="949" y="159"/>
                    <a:pt x="970" y="75"/>
                    <a:pt x="87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6" name="Google Shape;4386;p25"/>
            <p:cNvSpPr/>
            <p:nvPr/>
          </p:nvSpPr>
          <p:spPr>
            <a:xfrm>
              <a:off x="6992050" y="1190100"/>
              <a:ext cx="10575" cy="26925"/>
            </a:xfrm>
            <a:custGeom>
              <a:avLst/>
              <a:gdLst/>
              <a:ahLst/>
              <a:cxnLst/>
              <a:rect l="l" t="t" r="r" b="b"/>
              <a:pathLst>
                <a:path w="423" h="1077" extrusionOk="0">
                  <a:moveTo>
                    <a:pt x="116" y="1"/>
                  </a:moveTo>
                  <a:cubicBezTo>
                    <a:pt x="85" y="328"/>
                    <a:pt x="43" y="634"/>
                    <a:pt x="1" y="1077"/>
                  </a:cubicBezTo>
                  <a:cubicBezTo>
                    <a:pt x="338" y="718"/>
                    <a:pt x="423" y="371"/>
                    <a:pt x="275" y="43"/>
                  </a:cubicBezTo>
                  <a:cubicBezTo>
                    <a:pt x="264" y="22"/>
                    <a:pt x="191" y="22"/>
                    <a:pt x="116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7" name="Google Shape;4387;p25"/>
            <p:cNvSpPr/>
            <p:nvPr/>
          </p:nvSpPr>
          <p:spPr>
            <a:xfrm>
              <a:off x="6956975" y="1165075"/>
              <a:ext cx="9525" cy="24275"/>
            </a:xfrm>
            <a:custGeom>
              <a:avLst/>
              <a:gdLst/>
              <a:ahLst/>
              <a:cxnLst/>
              <a:rect l="l" t="t" r="r" b="b"/>
              <a:pathLst>
                <a:path w="381" h="971" extrusionOk="0">
                  <a:moveTo>
                    <a:pt x="244" y="0"/>
                  </a:moveTo>
                  <a:cubicBezTo>
                    <a:pt x="1" y="275"/>
                    <a:pt x="75" y="517"/>
                    <a:pt x="75" y="739"/>
                  </a:cubicBezTo>
                  <a:cubicBezTo>
                    <a:pt x="75" y="844"/>
                    <a:pt x="106" y="960"/>
                    <a:pt x="254" y="971"/>
                  </a:cubicBezTo>
                  <a:cubicBezTo>
                    <a:pt x="380" y="580"/>
                    <a:pt x="380" y="580"/>
                    <a:pt x="24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8" name="Google Shape;4388;p25"/>
            <p:cNvSpPr/>
            <p:nvPr/>
          </p:nvSpPr>
          <p:spPr>
            <a:xfrm>
              <a:off x="6987850" y="1272125"/>
              <a:ext cx="12150" cy="19250"/>
            </a:xfrm>
            <a:custGeom>
              <a:avLst/>
              <a:gdLst/>
              <a:ahLst/>
              <a:cxnLst/>
              <a:rect l="l" t="t" r="r" b="b"/>
              <a:pathLst>
                <a:path w="486" h="770" extrusionOk="0">
                  <a:moveTo>
                    <a:pt x="316" y="0"/>
                  </a:moveTo>
                  <a:cubicBezTo>
                    <a:pt x="0" y="190"/>
                    <a:pt x="137" y="507"/>
                    <a:pt x="105" y="770"/>
                  </a:cubicBezTo>
                  <a:cubicBezTo>
                    <a:pt x="232" y="559"/>
                    <a:pt x="485" y="359"/>
                    <a:pt x="31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9" name="Google Shape;4389;p25"/>
            <p:cNvSpPr/>
            <p:nvPr/>
          </p:nvSpPr>
          <p:spPr>
            <a:xfrm>
              <a:off x="6935100" y="1174275"/>
              <a:ext cx="13750" cy="25350"/>
            </a:xfrm>
            <a:custGeom>
              <a:avLst/>
              <a:gdLst/>
              <a:ahLst/>
              <a:cxnLst/>
              <a:rect l="l" t="t" r="r" b="b"/>
              <a:pathLst>
                <a:path w="550" h="1014" extrusionOk="0">
                  <a:moveTo>
                    <a:pt x="128" y="1"/>
                  </a:moveTo>
                  <a:cubicBezTo>
                    <a:pt x="92" y="1"/>
                    <a:pt x="48" y="24"/>
                    <a:pt x="1" y="86"/>
                  </a:cubicBezTo>
                  <a:cubicBezTo>
                    <a:pt x="116" y="339"/>
                    <a:pt x="243" y="613"/>
                    <a:pt x="433" y="1014"/>
                  </a:cubicBezTo>
                  <a:cubicBezTo>
                    <a:pt x="507" y="824"/>
                    <a:pt x="549" y="761"/>
                    <a:pt x="538" y="718"/>
                  </a:cubicBezTo>
                  <a:cubicBezTo>
                    <a:pt x="444" y="497"/>
                    <a:pt x="338" y="286"/>
                    <a:pt x="222" y="75"/>
                  </a:cubicBezTo>
                  <a:cubicBezTo>
                    <a:pt x="205" y="35"/>
                    <a:pt x="172" y="1"/>
                    <a:pt x="12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0" name="Google Shape;4390;p25"/>
            <p:cNvSpPr/>
            <p:nvPr/>
          </p:nvSpPr>
          <p:spPr>
            <a:xfrm>
              <a:off x="6811125" y="1282225"/>
              <a:ext cx="20375" cy="9575"/>
            </a:xfrm>
            <a:custGeom>
              <a:avLst/>
              <a:gdLst/>
              <a:ahLst/>
              <a:cxnLst/>
              <a:rect l="l" t="t" r="r" b="b"/>
              <a:pathLst>
                <a:path w="815" h="383" extrusionOk="0">
                  <a:moveTo>
                    <a:pt x="129" y="1"/>
                  </a:moveTo>
                  <a:cubicBezTo>
                    <a:pt x="68" y="1"/>
                    <a:pt x="0" y="41"/>
                    <a:pt x="34" y="176"/>
                  </a:cubicBezTo>
                  <a:cubicBezTo>
                    <a:pt x="231" y="230"/>
                    <a:pt x="420" y="382"/>
                    <a:pt x="672" y="382"/>
                  </a:cubicBezTo>
                  <a:cubicBezTo>
                    <a:pt x="717" y="382"/>
                    <a:pt x="765" y="377"/>
                    <a:pt x="814" y="366"/>
                  </a:cubicBezTo>
                  <a:cubicBezTo>
                    <a:pt x="772" y="282"/>
                    <a:pt x="762" y="187"/>
                    <a:pt x="720" y="176"/>
                  </a:cubicBezTo>
                  <a:cubicBezTo>
                    <a:pt x="540" y="103"/>
                    <a:pt x="361" y="50"/>
                    <a:pt x="171" y="7"/>
                  </a:cubicBezTo>
                  <a:cubicBezTo>
                    <a:pt x="159" y="3"/>
                    <a:pt x="144" y="1"/>
                    <a:pt x="12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1" name="Google Shape;4391;p25"/>
            <p:cNvSpPr/>
            <p:nvPr/>
          </p:nvSpPr>
          <p:spPr>
            <a:xfrm>
              <a:off x="7024750" y="1312725"/>
              <a:ext cx="17675" cy="10575"/>
            </a:xfrm>
            <a:custGeom>
              <a:avLst/>
              <a:gdLst/>
              <a:ahLst/>
              <a:cxnLst/>
              <a:rect l="l" t="t" r="r" b="b"/>
              <a:pathLst>
                <a:path w="707" h="423" extrusionOk="0">
                  <a:moveTo>
                    <a:pt x="707" y="1"/>
                  </a:moveTo>
                  <a:cubicBezTo>
                    <a:pt x="190" y="64"/>
                    <a:pt x="127" y="106"/>
                    <a:pt x="1" y="422"/>
                  </a:cubicBezTo>
                  <a:cubicBezTo>
                    <a:pt x="306" y="380"/>
                    <a:pt x="528" y="233"/>
                    <a:pt x="70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2" name="Google Shape;4392;p25"/>
            <p:cNvSpPr/>
            <p:nvPr/>
          </p:nvSpPr>
          <p:spPr>
            <a:xfrm>
              <a:off x="6841775" y="1236000"/>
              <a:ext cx="15550" cy="16625"/>
            </a:xfrm>
            <a:custGeom>
              <a:avLst/>
              <a:gdLst/>
              <a:ahLst/>
              <a:cxnLst/>
              <a:rect l="l" t="t" r="r" b="b"/>
              <a:pathLst>
                <a:path w="622" h="665" extrusionOk="0">
                  <a:moveTo>
                    <a:pt x="0" y="0"/>
                  </a:moveTo>
                  <a:lnTo>
                    <a:pt x="0" y="0"/>
                  </a:lnTo>
                  <a:cubicBezTo>
                    <a:pt x="106" y="327"/>
                    <a:pt x="306" y="464"/>
                    <a:pt x="601" y="665"/>
                  </a:cubicBezTo>
                  <a:cubicBezTo>
                    <a:pt x="622" y="295"/>
                    <a:pt x="411" y="190"/>
                    <a:pt x="274" y="63"/>
                  </a:cubicBezTo>
                  <a:cubicBezTo>
                    <a:pt x="221" y="21"/>
                    <a:pt x="127" y="21"/>
                    <a:pt x="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3" name="Google Shape;4393;p25"/>
            <p:cNvSpPr/>
            <p:nvPr/>
          </p:nvSpPr>
          <p:spPr>
            <a:xfrm>
              <a:off x="6973325" y="1278450"/>
              <a:ext cx="12425" cy="16900"/>
            </a:xfrm>
            <a:custGeom>
              <a:avLst/>
              <a:gdLst/>
              <a:ahLst/>
              <a:cxnLst/>
              <a:rect l="l" t="t" r="r" b="b"/>
              <a:pathLst>
                <a:path w="497" h="676" extrusionOk="0">
                  <a:moveTo>
                    <a:pt x="307" y="1"/>
                  </a:moveTo>
                  <a:cubicBezTo>
                    <a:pt x="233" y="222"/>
                    <a:pt x="1" y="401"/>
                    <a:pt x="180" y="676"/>
                  </a:cubicBezTo>
                  <a:cubicBezTo>
                    <a:pt x="296" y="475"/>
                    <a:pt x="497" y="296"/>
                    <a:pt x="30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4" name="Google Shape;4394;p25"/>
            <p:cNvSpPr/>
            <p:nvPr/>
          </p:nvSpPr>
          <p:spPr>
            <a:xfrm>
              <a:off x="6955925" y="1413700"/>
              <a:ext cx="7925" cy="14550"/>
            </a:xfrm>
            <a:custGeom>
              <a:avLst/>
              <a:gdLst/>
              <a:ahLst/>
              <a:cxnLst/>
              <a:rect l="l" t="t" r="r" b="b"/>
              <a:pathLst>
                <a:path w="317" h="582" extrusionOk="0">
                  <a:moveTo>
                    <a:pt x="54" y="1"/>
                  </a:moveTo>
                  <a:lnTo>
                    <a:pt x="54" y="1"/>
                  </a:lnTo>
                  <a:cubicBezTo>
                    <a:pt x="0" y="380"/>
                    <a:pt x="11" y="401"/>
                    <a:pt x="317" y="581"/>
                  </a:cubicBezTo>
                  <a:cubicBezTo>
                    <a:pt x="254" y="317"/>
                    <a:pt x="254" y="127"/>
                    <a:pt x="5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5" name="Google Shape;4395;p25"/>
            <p:cNvSpPr/>
            <p:nvPr/>
          </p:nvSpPr>
          <p:spPr>
            <a:xfrm>
              <a:off x="6978900" y="1402625"/>
              <a:ext cx="13175" cy="11900"/>
            </a:xfrm>
            <a:custGeom>
              <a:avLst/>
              <a:gdLst/>
              <a:ahLst/>
              <a:cxnLst/>
              <a:rect l="l" t="t" r="r" b="b"/>
              <a:pathLst>
                <a:path w="527" h="476" extrusionOk="0">
                  <a:moveTo>
                    <a:pt x="516" y="1"/>
                  </a:moveTo>
                  <a:cubicBezTo>
                    <a:pt x="512" y="4"/>
                    <a:pt x="508" y="8"/>
                    <a:pt x="504" y="12"/>
                  </a:cubicBezTo>
                  <a:lnTo>
                    <a:pt x="504" y="12"/>
                  </a:lnTo>
                  <a:cubicBezTo>
                    <a:pt x="512" y="12"/>
                    <a:pt x="519" y="12"/>
                    <a:pt x="527" y="12"/>
                  </a:cubicBezTo>
                  <a:lnTo>
                    <a:pt x="516" y="1"/>
                  </a:lnTo>
                  <a:close/>
                  <a:moveTo>
                    <a:pt x="504" y="12"/>
                  </a:moveTo>
                  <a:lnTo>
                    <a:pt x="504" y="12"/>
                  </a:lnTo>
                  <a:cubicBezTo>
                    <a:pt x="50" y="23"/>
                    <a:pt x="0" y="70"/>
                    <a:pt x="52" y="476"/>
                  </a:cubicBezTo>
                  <a:cubicBezTo>
                    <a:pt x="216" y="301"/>
                    <a:pt x="360" y="156"/>
                    <a:pt x="504" y="12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43614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3" name="Google Shape;4633;p27"/>
          <p:cNvSpPr txBox="1">
            <a:spLocks noGrp="1"/>
          </p:cNvSpPr>
          <p:nvPr>
            <p:ph type="title"/>
          </p:nvPr>
        </p:nvSpPr>
        <p:spPr>
          <a:xfrm>
            <a:off x="960000" y="2243800"/>
            <a:ext cx="3074000" cy="703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4634" name="Google Shape;4634;p27"/>
          <p:cNvSpPr txBox="1">
            <a:spLocks noGrp="1"/>
          </p:cNvSpPr>
          <p:nvPr>
            <p:ph type="subTitle" idx="1"/>
          </p:nvPr>
        </p:nvSpPr>
        <p:spPr>
          <a:xfrm>
            <a:off x="960000" y="3025833"/>
            <a:ext cx="3074000" cy="64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5" name="Google Shape;4635;p27"/>
          <p:cNvSpPr txBox="1">
            <a:spLocks noGrp="1"/>
          </p:cNvSpPr>
          <p:nvPr>
            <p:ph type="title" idx="2"/>
          </p:nvPr>
        </p:nvSpPr>
        <p:spPr>
          <a:xfrm>
            <a:off x="4559025" y="2243800"/>
            <a:ext cx="3074000" cy="703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4636" name="Google Shape;4636;p27"/>
          <p:cNvSpPr txBox="1">
            <a:spLocks noGrp="1"/>
          </p:cNvSpPr>
          <p:nvPr>
            <p:ph type="subTitle" idx="3"/>
          </p:nvPr>
        </p:nvSpPr>
        <p:spPr>
          <a:xfrm>
            <a:off x="4559025" y="3025833"/>
            <a:ext cx="3074000" cy="64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7" name="Google Shape;4637;p27"/>
          <p:cNvSpPr txBox="1">
            <a:spLocks noGrp="1"/>
          </p:cNvSpPr>
          <p:nvPr>
            <p:ph type="title" idx="4"/>
          </p:nvPr>
        </p:nvSpPr>
        <p:spPr>
          <a:xfrm>
            <a:off x="960000" y="4155000"/>
            <a:ext cx="3074000" cy="703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4638" name="Google Shape;4638;p27"/>
          <p:cNvSpPr txBox="1">
            <a:spLocks noGrp="1"/>
          </p:cNvSpPr>
          <p:nvPr>
            <p:ph type="subTitle" idx="5"/>
          </p:nvPr>
        </p:nvSpPr>
        <p:spPr>
          <a:xfrm>
            <a:off x="960000" y="4937033"/>
            <a:ext cx="3074000" cy="64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9" name="Google Shape;4639;p27"/>
          <p:cNvSpPr txBox="1">
            <a:spLocks noGrp="1"/>
          </p:cNvSpPr>
          <p:nvPr>
            <p:ph type="title" idx="6"/>
          </p:nvPr>
        </p:nvSpPr>
        <p:spPr>
          <a:xfrm>
            <a:off x="4559025" y="4155000"/>
            <a:ext cx="3074000" cy="703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4640" name="Google Shape;4640;p27"/>
          <p:cNvSpPr txBox="1">
            <a:spLocks noGrp="1"/>
          </p:cNvSpPr>
          <p:nvPr>
            <p:ph type="subTitle" idx="7"/>
          </p:nvPr>
        </p:nvSpPr>
        <p:spPr>
          <a:xfrm>
            <a:off x="4559025" y="4937033"/>
            <a:ext cx="3074000" cy="64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1" name="Google Shape;4641;p27"/>
          <p:cNvSpPr txBox="1">
            <a:spLocks noGrp="1"/>
          </p:cNvSpPr>
          <p:nvPr>
            <p:ph type="title" idx="8"/>
          </p:nvPr>
        </p:nvSpPr>
        <p:spPr>
          <a:xfrm>
            <a:off x="8158060" y="2243800"/>
            <a:ext cx="3074000" cy="703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4642" name="Google Shape;4642;p27"/>
          <p:cNvSpPr txBox="1">
            <a:spLocks noGrp="1"/>
          </p:cNvSpPr>
          <p:nvPr>
            <p:ph type="subTitle" idx="9"/>
          </p:nvPr>
        </p:nvSpPr>
        <p:spPr>
          <a:xfrm>
            <a:off x="8158060" y="3025833"/>
            <a:ext cx="3074000" cy="64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3" name="Google Shape;4643;p27"/>
          <p:cNvSpPr txBox="1">
            <a:spLocks noGrp="1"/>
          </p:cNvSpPr>
          <p:nvPr>
            <p:ph type="title" idx="13"/>
          </p:nvPr>
        </p:nvSpPr>
        <p:spPr>
          <a:xfrm>
            <a:off x="8158060" y="4155000"/>
            <a:ext cx="3074000" cy="703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4644" name="Google Shape;4644;p27"/>
          <p:cNvSpPr txBox="1">
            <a:spLocks noGrp="1"/>
          </p:cNvSpPr>
          <p:nvPr>
            <p:ph type="subTitle" idx="14"/>
          </p:nvPr>
        </p:nvSpPr>
        <p:spPr>
          <a:xfrm>
            <a:off x="8158060" y="4937033"/>
            <a:ext cx="3074000" cy="64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645" name="Google Shape;4645;p27"/>
          <p:cNvGrpSpPr/>
          <p:nvPr/>
        </p:nvGrpSpPr>
        <p:grpSpPr>
          <a:xfrm>
            <a:off x="-288969" y="-272567"/>
            <a:ext cx="2662604" cy="4036840"/>
            <a:chOff x="-216727" y="-204425"/>
            <a:chExt cx="1996953" cy="3027630"/>
          </a:xfrm>
        </p:grpSpPr>
        <p:pic>
          <p:nvPicPr>
            <p:cNvPr id="4646" name="Google Shape;4646;p2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216727" y="-204425"/>
              <a:ext cx="1996953" cy="3027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47" name="Google Shape;4647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>
              <a:off x="143105" y="1604488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48" name="Google Shape;4648;p27"/>
          <p:cNvGrpSpPr/>
          <p:nvPr/>
        </p:nvGrpSpPr>
        <p:grpSpPr>
          <a:xfrm>
            <a:off x="9750998" y="-451300"/>
            <a:ext cx="2662604" cy="4036840"/>
            <a:chOff x="7313248" y="-338475"/>
            <a:chExt cx="1996953" cy="3027630"/>
          </a:xfrm>
        </p:grpSpPr>
        <p:pic>
          <p:nvPicPr>
            <p:cNvPr id="4649" name="Google Shape;4649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7313248" y="-338475"/>
              <a:ext cx="1996953" cy="3027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50" name="Google Shape;4650;p2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5400000">
              <a:off x="8533180" y="1475843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51" name="Google Shape;4651;p27"/>
          <p:cNvGrpSpPr/>
          <p:nvPr/>
        </p:nvGrpSpPr>
        <p:grpSpPr>
          <a:xfrm rot="5139609">
            <a:off x="5560205" y="4402331"/>
            <a:ext cx="1402220" cy="4610869"/>
            <a:chOff x="6772950" y="1141500"/>
            <a:chExt cx="372575" cy="1225125"/>
          </a:xfrm>
        </p:grpSpPr>
        <p:sp>
          <p:nvSpPr>
            <p:cNvPr id="4652" name="Google Shape;4652;p27"/>
            <p:cNvSpPr/>
            <p:nvPr/>
          </p:nvSpPr>
          <p:spPr>
            <a:xfrm>
              <a:off x="6772950" y="1141500"/>
              <a:ext cx="372575" cy="1225125"/>
            </a:xfrm>
            <a:custGeom>
              <a:avLst/>
              <a:gdLst/>
              <a:ahLst/>
              <a:cxnLst/>
              <a:rect l="l" t="t" r="r" b="b"/>
              <a:pathLst>
                <a:path w="14903" h="49005" extrusionOk="0">
                  <a:moveTo>
                    <a:pt x="5168" y="7261"/>
                  </a:moveTo>
                  <a:cubicBezTo>
                    <a:pt x="5167" y="7262"/>
                    <a:pt x="5166" y="7263"/>
                    <a:pt x="5165" y="7264"/>
                  </a:cubicBezTo>
                  <a:lnTo>
                    <a:pt x="5165" y="7264"/>
                  </a:lnTo>
                  <a:lnTo>
                    <a:pt x="5179" y="7271"/>
                  </a:lnTo>
                  <a:lnTo>
                    <a:pt x="5168" y="7261"/>
                  </a:lnTo>
                  <a:close/>
                  <a:moveTo>
                    <a:pt x="7810" y="1"/>
                  </a:moveTo>
                  <a:cubicBezTo>
                    <a:pt x="7054" y="1"/>
                    <a:pt x="6313" y="88"/>
                    <a:pt x="5611" y="447"/>
                  </a:cubicBezTo>
                  <a:cubicBezTo>
                    <a:pt x="5474" y="522"/>
                    <a:pt x="5327" y="574"/>
                    <a:pt x="5168" y="606"/>
                  </a:cubicBezTo>
                  <a:cubicBezTo>
                    <a:pt x="4863" y="679"/>
                    <a:pt x="4662" y="859"/>
                    <a:pt x="4546" y="1154"/>
                  </a:cubicBezTo>
                  <a:cubicBezTo>
                    <a:pt x="4441" y="1408"/>
                    <a:pt x="4303" y="1618"/>
                    <a:pt x="4029" y="1776"/>
                  </a:cubicBezTo>
                  <a:cubicBezTo>
                    <a:pt x="3866" y="1688"/>
                    <a:pt x="3700" y="1649"/>
                    <a:pt x="3533" y="1649"/>
                  </a:cubicBezTo>
                  <a:cubicBezTo>
                    <a:pt x="3320" y="1649"/>
                    <a:pt x="3107" y="1712"/>
                    <a:pt x="2901" y="1818"/>
                  </a:cubicBezTo>
                  <a:cubicBezTo>
                    <a:pt x="2278" y="2125"/>
                    <a:pt x="1814" y="2641"/>
                    <a:pt x="1329" y="3116"/>
                  </a:cubicBezTo>
                  <a:cubicBezTo>
                    <a:pt x="1287" y="3158"/>
                    <a:pt x="1256" y="3232"/>
                    <a:pt x="1234" y="3285"/>
                  </a:cubicBezTo>
                  <a:cubicBezTo>
                    <a:pt x="1055" y="3864"/>
                    <a:pt x="728" y="4371"/>
                    <a:pt x="443" y="4898"/>
                  </a:cubicBezTo>
                  <a:cubicBezTo>
                    <a:pt x="180" y="5383"/>
                    <a:pt x="0" y="5932"/>
                    <a:pt x="211" y="6491"/>
                  </a:cubicBezTo>
                  <a:cubicBezTo>
                    <a:pt x="485" y="7271"/>
                    <a:pt x="1024" y="7820"/>
                    <a:pt x="1835" y="8020"/>
                  </a:cubicBezTo>
                  <a:cubicBezTo>
                    <a:pt x="2289" y="8125"/>
                    <a:pt x="2753" y="8168"/>
                    <a:pt x="3217" y="8200"/>
                  </a:cubicBezTo>
                  <a:cubicBezTo>
                    <a:pt x="3660" y="8231"/>
                    <a:pt x="4092" y="8294"/>
                    <a:pt x="4546" y="8442"/>
                  </a:cubicBezTo>
                  <a:cubicBezTo>
                    <a:pt x="4577" y="9496"/>
                    <a:pt x="5126" y="10288"/>
                    <a:pt x="5791" y="11026"/>
                  </a:cubicBezTo>
                  <a:cubicBezTo>
                    <a:pt x="6276" y="11553"/>
                    <a:pt x="6719" y="12102"/>
                    <a:pt x="7204" y="12618"/>
                  </a:cubicBezTo>
                  <a:cubicBezTo>
                    <a:pt x="7499" y="12946"/>
                    <a:pt x="7689" y="13314"/>
                    <a:pt x="7741" y="13736"/>
                  </a:cubicBezTo>
                  <a:cubicBezTo>
                    <a:pt x="7879" y="14791"/>
                    <a:pt x="8048" y="15846"/>
                    <a:pt x="8016" y="16911"/>
                  </a:cubicBezTo>
                  <a:cubicBezTo>
                    <a:pt x="7994" y="17512"/>
                    <a:pt x="7973" y="18124"/>
                    <a:pt x="8037" y="18714"/>
                  </a:cubicBezTo>
                  <a:cubicBezTo>
                    <a:pt x="8153" y="19748"/>
                    <a:pt x="8121" y="20792"/>
                    <a:pt x="8163" y="21836"/>
                  </a:cubicBezTo>
                  <a:cubicBezTo>
                    <a:pt x="8184" y="22501"/>
                    <a:pt x="8153" y="23165"/>
                    <a:pt x="8184" y="23830"/>
                  </a:cubicBezTo>
                  <a:cubicBezTo>
                    <a:pt x="8226" y="24610"/>
                    <a:pt x="8195" y="25380"/>
                    <a:pt x="8322" y="26150"/>
                  </a:cubicBezTo>
                  <a:cubicBezTo>
                    <a:pt x="8427" y="26762"/>
                    <a:pt x="8385" y="27395"/>
                    <a:pt x="8501" y="28006"/>
                  </a:cubicBezTo>
                  <a:cubicBezTo>
                    <a:pt x="8733" y="29293"/>
                    <a:pt x="8648" y="30611"/>
                    <a:pt x="8828" y="31909"/>
                  </a:cubicBezTo>
                  <a:cubicBezTo>
                    <a:pt x="8923" y="32563"/>
                    <a:pt x="8923" y="33227"/>
                    <a:pt x="8986" y="33891"/>
                  </a:cubicBezTo>
                  <a:cubicBezTo>
                    <a:pt x="9070" y="34798"/>
                    <a:pt x="9208" y="35694"/>
                    <a:pt x="9229" y="36602"/>
                  </a:cubicBezTo>
                  <a:cubicBezTo>
                    <a:pt x="9229" y="36665"/>
                    <a:pt x="9239" y="36739"/>
                    <a:pt x="9250" y="36802"/>
                  </a:cubicBezTo>
                  <a:cubicBezTo>
                    <a:pt x="9408" y="38047"/>
                    <a:pt x="9355" y="39291"/>
                    <a:pt x="9271" y="40525"/>
                  </a:cubicBezTo>
                  <a:cubicBezTo>
                    <a:pt x="9197" y="41453"/>
                    <a:pt x="9176" y="42381"/>
                    <a:pt x="9250" y="43320"/>
                  </a:cubicBezTo>
                  <a:cubicBezTo>
                    <a:pt x="9260" y="43489"/>
                    <a:pt x="9281" y="43668"/>
                    <a:pt x="9292" y="43848"/>
                  </a:cubicBezTo>
                  <a:cubicBezTo>
                    <a:pt x="9323" y="45334"/>
                    <a:pt x="9366" y="46822"/>
                    <a:pt x="9398" y="48308"/>
                  </a:cubicBezTo>
                  <a:cubicBezTo>
                    <a:pt x="9408" y="48498"/>
                    <a:pt x="9429" y="48688"/>
                    <a:pt x="9440" y="49004"/>
                  </a:cubicBezTo>
                  <a:cubicBezTo>
                    <a:pt x="9566" y="48836"/>
                    <a:pt x="9640" y="48783"/>
                    <a:pt x="9651" y="48709"/>
                  </a:cubicBezTo>
                  <a:cubicBezTo>
                    <a:pt x="9682" y="48519"/>
                    <a:pt x="9693" y="48319"/>
                    <a:pt x="9703" y="48119"/>
                  </a:cubicBezTo>
                  <a:cubicBezTo>
                    <a:pt x="9703" y="47296"/>
                    <a:pt x="9714" y="46473"/>
                    <a:pt x="9714" y="45651"/>
                  </a:cubicBezTo>
                  <a:cubicBezTo>
                    <a:pt x="9714" y="45324"/>
                    <a:pt x="9735" y="44987"/>
                    <a:pt x="9682" y="44659"/>
                  </a:cubicBezTo>
                  <a:cubicBezTo>
                    <a:pt x="9598" y="44037"/>
                    <a:pt x="9587" y="43415"/>
                    <a:pt x="9598" y="42793"/>
                  </a:cubicBezTo>
                  <a:cubicBezTo>
                    <a:pt x="9609" y="41643"/>
                    <a:pt x="9587" y="40483"/>
                    <a:pt x="9630" y="39334"/>
                  </a:cubicBezTo>
                  <a:cubicBezTo>
                    <a:pt x="9682" y="37572"/>
                    <a:pt x="9513" y="35832"/>
                    <a:pt x="9355" y="34091"/>
                  </a:cubicBezTo>
                  <a:cubicBezTo>
                    <a:pt x="9302" y="33606"/>
                    <a:pt x="9271" y="33121"/>
                    <a:pt x="9218" y="32636"/>
                  </a:cubicBezTo>
                  <a:cubicBezTo>
                    <a:pt x="9155" y="31909"/>
                    <a:pt x="9028" y="31180"/>
                    <a:pt x="9028" y="30453"/>
                  </a:cubicBezTo>
                  <a:cubicBezTo>
                    <a:pt x="9018" y="29314"/>
                    <a:pt x="8796" y="28206"/>
                    <a:pt x="8701" y="27078"/>
                  </a:cubicBezTo>
                  <a:cubicBezTo>
                    <a:pt x="8648" y="26424"/>
                    <a:pt x="8543" y="25759"/>
                    <a:pt x="8522" y="25095"/>
                  </a:cubicBezTo>
                  <a:cubicBezTo>
                    <a:pt x="8469" y="23281"/>
                    <a:pt x="8448" y="21456"/>
                    <a:pt x="8416" y="19642"/>
                  </a:cubicBezTo>
                  <a:cubicBezTo>
                    <a:pt x="8406" y="19506"/>
                    <a:pt x="8427" y="19368"/>
                    <a:pt x="8395" y="19242"/>
                  </a:cubicBezTo>
                  <a:cubicBezTo>
                    <a:pt x="8248" y="18578"/>
                    <a:pt x="8280" y="17913"/>
                    <a:pt x="8301" y="17249"/>
                  </a:cubicBezTo>
                  <a:cubicBezTo>
                    <a:pt x="8322" y="16078"/>
                    <a:pt x="8280" y="14896"/>
                    <a:pt x="8058" y="13736"/>
                  </a:cubicBezTo>
                  <a:cubicBezTo>
                    <a:pt x="8027" y="13589"/>
                    <a:pt x="8005" y="13431"/>
                    <a:pt x="8027" y="13283"/>
                  </a:cubicBezTo>
                  <a:cubicBezTo>
                    <a:pt x="8069" y="13061"/>
                    <a:pt x="7994" y="12892"/>
                    <a:pt x="7889" y="12714"/>
                  </a:cubicBezTo>
                  <a:cubicBezTo>
                    <a:pt x="7784" y="12555"/>
                    <a:pt x="7657" y="12386"/>
                    <a:pt x="7530" y="12239"/>
                  </a:cubicBezTo>
                  <a:cubicBezTo>
                    <a:pt x="7056" y="11648"/>
                    <a:pt x="6581" y="11068"/>
                    <a:pt x="6075" y="10499"/>
                  </a:cubicBezTo>
                  <a:cubicBezTo>
                    <a:pt x="5484" y="9824"/>
                    <a:pt x="5031" y="9096"/>
                    <a:pt x="4926" y="8157"/>
                  </a:cubicBezTo>
                  <a:cubicBezTo>
                    <a:pt x="4884" y="7789"/>
                    <a:pt x="4905" y="7516"/>
                    <a:pt x="5165" y="7264"/>
                  </a:cubicBezTo>
                  <a:lnTo>
                    <a:pt x="5165" y="7264"/>
                  </a:lnTo>
                  <a:lnTo>
                    <a:pt x="4483" y="6892"/>
                  </a:lnTo>
                  <a:cubicBezTo>
                    <a:pt x="4280" y="6785"/>
                    <a:pt x="4104" y="6591"/>
                    <a:pt x="3817" y="6591"/>
                  </a:cubicBezTo>
                  <a:cubicBezTo>
                    <a:pt x="3790" y="6591"/>
                    <a:pt x="3762" y="6593"/>
                    <a:pt x="3734" y="6596"/>
                  </a:cubicBezTo>
                  <a:cubicBezTo>
                    <a:pt x="3860" y="6892"/>
                    <a:pt x="4103" y="6965"/>
                    <a:pt x="4293" y="7103"/>
                  </a:cubicBezTo>
                  <a:cubicBezTo>
                    <a:pt x="4567" y="7314"/>
                    <a:pt x="4641" y="7525"/>
                    <a:pt x="4546" y="7862"/>
                  </a:cubicBezTo>
                  <a:cubicBezTo>
                    <a:pt x="4531" y="7945"/>
                    <a:pt x="4429" y="8012"/>
                    <a:pt x="4334" y="8012"/>
                  </a:cubicBezTo>
                  <a:cubicBezTo>
                    <a:pt x="4296" y="8012"/>
                    <a:pt x="4260" y="8002"/>
                    <a:pt x="4230" y="7978"/>
                  </a:cubicBezTo>
                  <a:cubicBezTo>
                    <a:pt x="4155" y="7936"/>
                    <a:pt x="4082" y="7862"/>
                    <a:pt x="4071" y="7788"/>
                  </a:cubicBezTo>
                  <a:cubicBezTo>
                    <a:pt x="4040" y="7535"/>
                    <a:pt x="3871" y="7535"/>
                    <a:pt x="3681" y="7535"/>
                  </a:cubicBezTo>
                  <a:cubicBezTo>
                    <a:pt x="3675" y="7534"/>
                    <a:pt x="3670" y="7534"/>
                    <a:pt x="3664" y="7534"/>
                  </a:cubicBezTo>
                  <a:cubicBezTo>
                    <a:pt x="3441" y="7534"/>
                    <a:pt x="3490" y="7728"/>
                    <a:pt x="3428" y="7862"/>
                  </a:cubicBezTo>
                  <a:cubicBezTo>
                    <a:pt x="3316" y="7862"/>
                    <a:pt x="3198" y="7867"/>
                    <a:pt x="3083" y="7867"/>
                  </a:cubicBezTo>
                  <a:cubicBezTo>
                    <a:pt x="3025" y="7867"/>
                    <a:pt x="2967" y="7865"/>
                    <a:pt x="2911" y="7862"/>
                  </a:cubicBezTo>
                  <a:cubicBezTo>
                    <a:pt x="2690" y="7841"/>
                    <a:pt x="2468" y="7799"/>
                    <a:pt x="2247" y="7778"/>
                  </a:cubicBezTo>
                  <a:cubicBezTo>
                    <a:pt x="928" y="7672"/>
                    <a:pt x="180" y="6491"/>
                    <a:pt x="644" y="5236"/>
                  </a:cubicBezTo>
                  <a:cubicBezTo>
                    <a:pt x="707" y="5078"/>
                    <a:pt x="813" y="4930"/>
                    <a:pt x="886" y="4761"/>
                  </a:cubicBezTo>
                  <a:cubicBezTo>
                    <a:pt x="1076" y="4361"/>
                    <a:pt x="1277" y="3970"/>
                    <a:pt x="1424" y="3548"/>
                  </a:cubicBezTo>
                  <a:cubicBezTo>
                    <a:pt x="1540" y="3243"/>
                    <a:pt x="1688" y="3000"/>
                    <a:pt x="1994" y="2852"/>
                  </a:cubicBezTo>
                  <a:cubicBezTo>
                    <a:pt x="2163" y="2768"/>
                    <a:pt x="2299" y="2610"/>
                    <a:pt x="2447" y="2483"/>
                  </a:cubicBezTo>
                  <a:cubicBezTo>
                    <a:pt x="2500" y="2441"/>
                    <a:pt x="2531" y="2378"/>
                    <a:pt x="2584" y="2336"/>
                  </a:cubicBezTo>
                  <a:cubicBezTo>
                    <a:pt x="2916" y="2104"/>
                    <a:pt x="3186" y="1979"/>
                    <a:pt x="3441" y="1979"/>
                  </a:cubicBezTo>
                  <a:cubicBezTo>
                    <a:pt x="3673" y="1979"/>
                    <a:pt x="3893" y="2082"/>
                    <a:pt x="4134" y="2304"/>
                  </a:cubicBezTo>
                  <a:cubicBezTo>
                    <a:pt x="4387" y="2547"/>
                    <a:pt x="4641" y="2800"/>
                    <a:pt x="4863" y="3084"/>
                  </a:cubicBezTo>
                  <a:cubicBezTo>
                    <a:pt x="5379" y="3749"/>
                    <a:pt x="5822" y="4466"/>
                    <a:pt x="6212" y="5214"/>
                  </a:cubicBezTo>
                  <a:cubicBezTo>
                    <a:pt x="6284" y="5337"/>
                    <a:pt x="6306" y="5510"/>
                    <a:pt x="6548" y="5510"/>
                  </a:cubicBezTo>
                  <a:cubicBezTo>
                    <a:pt x="6556" y="5510"/>
                    <a:pt x="6563" y="5510"/>
                    <a:pt x="6571" y="5510"/>
                  </a:cubicBezTo>
                  <a:cubicBezTo>
                    <a:pt x="6539" y="5373"/>
                    <a:pt x="6529" y="5236"/>
                    <a:pt x="6476" y="5130"/>
                  </a:cubicBezTo>
                  <a:cubicBezTo>
                    <a:pt x="6033" y="4150"/>
                    <a:pt x="5495" y="3232"/>
                    <a:pt x="4778" y="2441"/>
                  </a:cubicBezTo>
                  <a:cubicBezTo>
                    <a:pt x="4673" y="2325"/>
                    <a:pt x="4577" y="2209"/>
                    <a:pt x="4483" y="2093"/>
                  </a:cubicBezTo>
                  <a:cubicBezTo>
                    <a:pt x="4577" y="1882"/>
                    <a:pt x="4662" y="1703"/>
                    <a:pt x="4746" y="1523"/>
                  </a:cubicBezTo>
                  <a:cubicBezTo>
                    <a:pt x="4863" y="1239"/>
                    <a:pt x="5062" y="1049"/>
                    <a:pt x="5358" y="954"/>
                  </a:cubicBezTo>
                  <a:cubicBezTo>
                    <a:pt x="5569" y="890"/>
                    <a:pt x="5780" y="817"/>
                    <a:pt x="5969" y="711"/>
                  </a:cubicBezTo>
                  <a:cubicBezTo>
                    <a:pt x="6644" y="353"/>
                    <a:pt x="7394" y="332"/>
                    <a:pt x="8111" y="332"/>
                  </a:cubicBezTo>
                  <a:cubicBezTo>
                    <a:pt x="9208" y="332"/>
                    <a:pt x="9956" y="996"/>
                    <a:pt x="10494" y="1914"/>
                  </a:cubicBezTo>
                  <a:cubicBezTo>
                    <a:pt x="10579" y="2072"/>
                    <a:pt x="10610" y="2240"/>
                    <a:pt x="10558" y="2420"/>
                  </a:cubicBezTo>
                  <a:cubicBezTo>
                    <a:pt x="10420" y="2957"/>
                    <a:pt x="10305" y="3496"/>
                    <a:pt x="10136" y="4023"/>
                  </a:cubicBezTo>
                  <a:cubicBezTo>
                    <a:pt x="9977" y="4508"/>
                    <a:pt x="9787" y="4982"/>
                    <a:pt x="9440" y="5373"/>
                  </a:cubicBezTo>
                  <a:cubicBezTo>
                    <a:pt x="9366" y="5457"/>
                    <a:pt x="9334" y="5573"/>
                    <a:pt x="9461" y="5647"/>
                  </a:cubicBezTo>
                  <a:cubicBezTo>
                    <a:pt x="9819" y="5394"/>
                    <a:pt x="9872" y="5373"/>
                    <a:pt x="9988" y="5088"/>
                  </a:cubicBezTo>
                  <a:cubicBezTo>
                    <a:pt x="10178" y="4645"/>
                    <a:pt x="10336" y="4181"/>
                    <a:pt x="10505" y="3717"/>
                  </a:cubicBezTo>
                  <a:cubicBezTo>
                    <a:pt x="10610" y="3432"/>
                    <a:pt x="10694" y="3137"/>
                    <a:pt x="10811" y="2842"/>
                  </a:cubicBezTo>
                  <a:cubicBezTo>
                    <a:pt x="10842" y="2768"/>
                    <a:pt x="10916" y="2694"/>
                    <a:pt x="10980" y="2662"/>
                  </a:cubicBezTo>
                  <a:cubicBezTo>
                    <a:pt x="11005" y="2651"/>
                    <a:pt x="11034" y="2647"/>
                    <a:pt x="11064" y="2647"/>
                  </a:cubicBezTo>
                  <a:cubicBezTo>
                    <a:pt x="11121" y="2647"/>
                    <a:pt x="11180" y="2663"/>
                    <a:pt x="11222" y="2683"/>
                  </a:cubicBezTo>
                  <a:cubicBezTo>
                    <a:pt x="11254" y="2694"/>
                    <a:pt x="11264" y="2800"/>
                    <a:pt x="11264" y="2852"/>
                  </a:cubicBezTo>
                  <a:cubicBezTo>
                    <a:pt x="11254" y="2957"/>
                    <a:pt x="11137" y="3053"/>
                    <a:pt x="11317" y="3158"/>
                  </a:cubicBezTo>
                  <a:cubicBezTo>
                    <a:pt x="11465" y="3000"/>
                    <a:pt x="11601" y="2842"/>
                    <a:pt x="11739" y="2694"/>
                  </a:cubicBezTo>
                  <a:cubicBezTo>
                    <a:pt x="11753" y="2694"/>
                    <a:pt x="11767" y="2693"/>
                    <a:pt x="11780" y="2693"/>
                  </a:cubicBezTo>
                  <a:cubicBezTo>
                    <a:pt x="12031" y="2693"/>
                    <a:pt x="12197" y="2790"/>
                    <a:pt x="12297" y="3000"/>
                  </a:cubicBezTo>
                  <a:cubicBezTo>
                    <a:pt x="12255" y="3253"/>
                    <a:pt x="12044" y="3369"/>
                    <a:pt x="11908" y="3538"/>
                  </a:cubicBezTo>
                  <a:cubicBezTo>
                    <a:pt x="11781" y="3696"/>
                    <a:pt x="11559" y="3791"/>
                    <a:pt x="11559" y="4139"/>
                  </a:cubicBezTo>
                  <a:cubicBezTo>
                    <a:pt x="11718" y="4023"/>
                    <a:pt x="11823" y="3960"/>
                    <a:pt x="11918" y="3875"/>
                  </a:cubicBezTo>
                  <a:cubicBezTo>
                    <a:pt x="12087" y="3707"/>
                    <a:pt x="12245" y="3517"/>
                    <a:pt x="12424" y="3358"/>
                  </a:cubicBezTo>
                  <a:cubicBezTo>
                    <a:pt x="12440" y="3343"/>
                    <a:pt x="12474" y="3335"/>
                    <a:pt x="12510" y="3335"/>
                  </a:cubicBezTo>
                  <a:cubicBezTo>
                    <a:pt x="12546" y="3335"/>
                    <a:pt x="12583" y="3343"/>
                    <a:pt x="12604" y="3358"/>
                  </a:cubicBezTo>
                  <a:cubicBezTo>
                    <a:pt x="12635" y="3390"/>
                    <a:pt x="12656" y="3496"/>
                    <a:pt x="12625" y="3527"/>
                  </a:cubicBezTo>
                  <a:cubicBezTo>
                    <a:pt x="12435" y="3738"/>
                    <a:pt x="12234" y="3939"/>
                    <a:pt x="12034" y="4150"/>
                  </a:cubicBezTo>
                  <a:cubicBezTo>
                    <a:pt x="11960" y="4223"/>
                    <a:pt x="11855" y="4297"/>
                    <a:pt x="11971" y="4466"/>
                  </a:cubicBezTo>
                  <a:cubicBezTo>
                    <a:pt x="12340" y="4276"/>
                    <a:pt x="12530" y="3854"/>
                    <a:pt x="12941" y="3675"/>
                  </a:cubicBezTo>
                  <a:cubicBezTo>
                    <a:pt x="13047" y="3759"/>
                    <a:pt x="13162" y="3822"/>
                    <a:pt x="13237" y="3918"/>
                  </a:cubicBezTo>
                  <a:cubicBezTo>
                    <a:pt x="13458" y="4171"/>
                    <a:pt x="13680" y="4424"/>
                    <a:pt x="13869" y="4698"/>
                  </a:cubicBezTo>
                  <a:cubicBezTo>
                    <a:pt x="14048" y="4951"/>
                    <a:pt x="14196" y="5225"/>
                    <a:pt x="14333" y="5500"/>
                  </a:cubicBezTo>
                  <a:cubicBezTo>
                    <a:pt x="14533" y="5879"/>
                    <a:pt x="14544" y="6259"/>
                    <a:pt x="14228" y="6607"/>
                  </a:cubicBezTo>
                  <a:cubicBezTo>
                    <a:pt x="14154" y="6681"/>
                    <a:pt x="14069" y="6775"/>
                    <a:pt x="14186" y="6913"/>
                  </a:cubicBezTo>
                  <a:cubicBezTo>
                    <a:pt x="14481" y="6871"/>
                    <a:pt x="14608" y="6639"/>
                    <a:pt x="14734" y="6417"/>
                  </a:cubicBezTo>
                  <a:cubicBezTo>
                    <a:pt x="14850" y="6217"/>
                    <a:pt x="14903" y="5995"/>
                    <a:pt x="14819" y="5774"/>
                  </a:cubicBezTo>
                  <a:cubicBezTo>
                    <a:pt x="14671" y="5310"/>
                    <a:pt x="14512" y="4846"/>
                    <a:pt x="14165" y="4476"/>
                  </a:cubicBezTo>
                  <a:cubicBezTo>
                    <a:pt x="14017" y="4307"/>
                    <a:pt x="13890" y="4129"/>
                    <a:pt x="13743" y="3960"/>
                  </a:cubicBezTo>
                  <a:cubicBezTo>
                    <a:pt x="13405" y="3548"/>
                    <a:pt x="13078" y="3137"/>
                    <a:pt x="12719" y="2736"/>
                  </a:cubicBezTo>
                  <a:cubicBezTo>
                    <a:pt x="12440" y="2432"/>
                    <a:pt x="12113" y="2236"/>
                    <a:pt x="11717" y="2236"/>
                  </a:cubicBezTo>
                  <a:cubicBezTo>
                    <a:pt x="11619" y="2236"/>
                    <a:pt x="11518" y="2247"/>
                    <a:pt x="11412" y="2272"/>
                  </a:cubicBezTo>
                  <a:cubicBezTo>
                    <a:pt x="11328" y="2292"/>
                    <a:pt x="11244" y="2309"/>
                    <a:pt x="11163" y="2309"/>
                  </a:cubicBezTo>
                  <a:cubicBezTo>
                    <a:pt x="11070" y="2309"/>
                    <a:pt x="10979" y="2287"/>
                    <a:pt x="10895" y="2219"/>
                  </a:cubicBezTo>
                  <a:cubicBezTo>
                    <a:pt x="10874" y="2177"/>
                    <a:pt x="10842" y="2135"/>
                    <a:pt x="10832" y="2104"/>
                  </a:cubicBezTo>
                  <a:cubicBezTo>
                    <a:pt x="10663" y="1323"/>
                    <a:pt x="10104" y="848"/>
                    <a:pt x="9524" y="395"/>
                  </a:cubicBezTo>
                  <a:cubicBezTo>
                    <a:pt x="9208" y="152"/>
                    <a:pt x="8807" y="36"/>
                    <a:pt x="8406" y="15"/>
                  </a:cubicBezTo>
                  <a:cubicBezTo>
                    <a:pt x="8207" y="7"/>
                    <a:pt x="8008" y="1"/>
                    <a:pt x="781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3" name="Google Shape;4653;p27"/>
            <p:cNvSpPr/>
            <p:nvPr/>
          </p:nvSpPr>
          <p:spPr>
            <a:xfrm>
              <a:off x="7000750" y="1748300"/>
              <a:ext cx="31650" cy="609875"/>
            </a:xfrm>
            <a:custGeom>
              <a:avLst/>
              <a:gdLst/>
              <a:ahLst/>
              <a:cxnLst/>
              <a:rect l="l" t="t" r="r" b="b"/>
              <a:pathLst>
                <a:path w="1266" h="24395" extrusionOk="0">
                  <a:moveTo>
                    <a:pt x="232" y="1"/>
                  </a:moveTo>
                  <a:cubicBezTo>
                    <a:pt x="138" y="74"/>
                    <a:pt x="54" y="95"/>
                    <a:pt x="54" y="137"/>
                  </a:cubicBezTo>
                  <a:cubicBezTo>
                    <a:pt x="21" y="264"/>
                    <a:pt x="0" y="412"/>
                    <a:pt x="32" y="538"/>
                  </a:cubicBezTo>
                  <a:cubicBezTo>
                    <a:pt x="222" y="1340"/>
                    <a:pt x="106" y="2162"/>
                    <a:pt x="232" y="2975"/>
                  </a:cubicBezTo>
                  <a:cubicBezTo>
                    <a:pt x="359" y="3766"/>
                    <a:pt x="254" y="4567"/>
                    <a:pt x="359" y="5369"/>
                  </a:cubicBezTo>
                  <a:cubicBezTo>
                    <a:pt x="433" y="5886"/>
                    <a:pt x="401" y="6423"/>
                    <a:pt x="486" y="6951"/>
                  </a:cubicBezTo>
                  <a:cubicBezTo>
                    <a:pt x="570" y="7468"/>
                    <a:pt x="549" y="8005"/>
                    <a:pt x="591" y="8544"/>
                  </a:cubicBezTo>
                  <a:cubicBezTo>
                    <a:pt x="675" y="9651"/>
                    <a:pt x="771" y="10748"/>
                    <a:pt x="729" y="11865"/>
                  </a:cubicBezTo>
                  <a:cubicBezTo>
                    <a:pt x="718" y="12055"/>
                    <a:pt x="750" y="12256"/>
                    <a:pt x="760" y="12456"/>
                  </a:cubicBezTo>
                  <a:cubicBezTo>
                    <a:pt x="781" y="12878"/>
                    <a:pt x="834" y="13300"/>
                    <a:pt x="834" y="13722"/>
                  </a:cubicBezTo>
                  <a:cubicBezTo>
                    <a:pt x="834" y="16116"/>
                    <a:pt x="813" y="18510"/>
                    <a:pt x="802" y="20904"/>
                  </a:cubicBezTo>
                  <a:cubicBezTo>
                    <a:pt x="802" y="21168"/>
                    <a:pt x="844" y="21432"/>
                    <a:pt x="865" y="21695"/>
                  </a:cubicBezTo>
                  <a:cubicBezTo>
                    <a:pt x="886" y="21938"/>
                    <a:pt x="939" y="22180"/>
                    <a:pt x="950" y="22423"/>
                  </a:cubicBezTo>
                  <a:cubicBezTo>
                    <a:pt x="961" y="22950"/>
                    <a:pt x="939" y="23488"/>
                    <a:pt x="950" y="24015"/>
                  </a:cubicBezTo>
                  <a:cubicBezTo>
                    <a:pt x="950" y="24142"/>
                    <a:pt x="907" y="24290"/>
                    <a:pt x="1182" y="24395"/>
                  </a:cubicBezTo>
                  <a:cubicBezTo>
                    <a:pt x="1214" y="23952"/>
                    <a:pt x="1256" y="23562"/>
                    <a:pt x="1266" y="23172"/>
                  </a:cubicBezTo>
                  <a:cubicBezTo>
                    <a:pt x="1266" y="22550"/>
                    <a:pt x="1245" y="21927"/>
                    <a:pt x="1235" y="21315"/>
                  </a:cubicBezTo>
                  <a:cubicBezTo>
                    <a:pt x="1224" y="21073"/>
                    <a:pt x="1245" y="20820"/>
                    <a:pt x="1203" y="20577"/>
                  </a:cubicBezTo>
                  <a:cubicBezTo>
                    <a:pt x="1097" y="20103"/>
                    <a:pt x="1108" y="19607"/>
                    <a:pt x="1108" y="19122"/>
                  </a:cubicBezTo>
                  <a:lnTo>
                    <a:pt x="1139" y="13996"/>
                  </a:lnTo>
                  <a:cubicBezTo>
                    <a:pt x="1139" y="13775"/>
                    <a:pt x="1161" y="13553"/>
                    <a:pt x="1129" y="13332"/>
                  </a:cubicBezTo>
                  <a:cubicBezTo>
                    <a:pt x="971" y="12404"/>
                    <a:pt x="1055" y="11476"/>
                    <a:pt x="1034" y="10548"/>
                  </a:cubicBezTo>
                  <a:cubicBezTo>
                    <a:pt x="1034" y="10252"/>
                    <a:pt x="1013" y="9967"/>
                    <a:pt x="992" y="9683"/>
                  </a:cubicBezTo>
                  <a:cubicBezTo>
                    <a:pt x="971" y="9303"/>
                    <a:pt x="939" y="8933"/>
                    <a:pt x="907" y="8554"/>
                  </a:cubicBezTo>
                  <a:cubicBezTo>
                    <a:pt x="876" y="8174"/>
                    <a:pt x="855" y="7805"/>
                    <a:pt x="823" y="7426"/>
                  </a:cubicBezTo>
                  <a:cubicBezTo>
                    <a:pt x="771" y="6772"/>
                    <a:pt x="633" y="6107"/>
                    <a:pt x="665" y="5443"/>
                  </a:cubicBezTo>
                  <a:cubicBezTo>
                    <a:pt x="675" y="5316"/>
                    <a:pt x="686" y="5169"/>
                    <a:pt x="644" y="5042"/>
                  </a:cubicBezTo>
                  <a:cubicBezTo>
                    <a:pt x="507" y="4588"/>
                    <a:pt x="549" y="4124"/>
                    <a:pt x="539" y="3660"/>
                  </a:cubicBezTo>
                  <a:cubicBezTo>
                    <a:pt x="539" y="3418"/>
                    <a:pt x="570" y="3165"/>
                    <a:pt x="518" y="2933"/>
                  </a:cubicBezTo>
                  <a:cubicBezTo>
                    <a:pt x="412" y="2490"/>
                    <a:pt x="422" y="2047"/>
                    <a:pt x="422" y="1604"/>
                  </a:cubicBezTo>
                  <a:cubicBezTo>
                    <a:pt x="412" y="1077"/>
                    <a:pt x="296" y="570"/>
                    <a:pt x="232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4" name="Google Shape;4654;p27"/>
            <p:cNvSpPr/>
            <p:nvPr/>
          </p:nvSpPr>
          <p:spPr>
            <a:xfrm>
              <a:off x="6974650" y="1323825"/>
              <a:ext cx="136075" cy="412375"/>
            </a:xfrm>
            <a:custGeom>
              <a:avLst/>
              <a:gdLst/>
              <a:ahLst/>
              <a:cxnLst/>
              <a:rect l="l" t="t" r="r" b="b"/>
              <a:pathLst>
                <a:path w="5443" h="16495" extrusionOk="0">
                  <a:moveTo>
                    <a:pt x="5238" y="1"/>
                  </a:moveTo>
                  <a:cubicBezTo>
                    <a:pt x="5214" y="1"/>
                    <a:pt x="5191" y="3"/>
                    <a:pt x="5169" y="10"/>
                  </a:cubicBezTo>
                  <a:cubicBezTo>
                    <a:pt x="4609" y="147"/>
                    <a:pt x="4051" y="284"/>
                    <a:pt x="3491" y="432"/>
                  </a:cubicBezTo>
                  <a:cubicBezTo>
                    <a:pt x="3359" y="471"/>
                    <a:pt x="3231" y="510"/>
                    <a:pt x="3110" y="510"/>
                  </a:cubicBezTo>
                  <a:cubicBezTo>
                    <a:pt x="2970" y="510"/>
                    <a:pt x="2840" y="458"/>
                    <a:pt x="2722" y="295"/>
                  </a:cubicBezTo>
                  <a:cubicBezTo>
                    <a:pt x="2711" y="295"/>
                    <a:pt x="2574" y="347"/>
                    <a:pt x="2521" y="400"/>
                  </a:cubicBezTo>
                  <a:cubicBezTo>
                    <a:pt x="2490" y="443"/>
                    <a:pt x="2521" y="537"/>
                    <a:pt x="2532" y="600"/>
                  </a:cubicBezTo>
                  <a:cubicBezTo>
                    <a:pt x="2616" y="1160"/>
                    <a:pt x="2448" y="1645"/>
                    <a:pt x="2110" y="2088"/>
                  </a:cubicBezTo>
                  <a:cubicBezTo>
                    <a:pt x="1773" y="2531"/>
                    <a:pt x="1414" y="2963"/>
                    <a:pt x="1150" y="3438"/>
                  </a:cubicBezTo>
                  <a:cubicBezTo>
                    <a:pt x="908" y="3870"/>
                    <a:pt x="591" y="4239"/>
                    <a:pt x="327" y="4640"/>
                  </a:cubicBezTo>
                  <a:cubicBezTo>
                    <a:pt x="233" y="4788"/>
                    <a:pt x="116" y="4924"/>
                    <a:pt x="1" y="5083"/>
                  </a:cubicBezTo>
                  <a:cubicBezTo>
                    <a:pt x="74" y="5178"/>
                    <a:pt x="158" y="5252"/>
                    <a:pt x="201" y="5346"/>
                  </a:cubicBezTo>
                  <a:cubicBezTo>
                    <a:pt x="254" y="5452"/>
                    <a:pt x="264" y="5557"/>
                    <a:pt x="285" y="5674"/>
                  </a:cubicBezTo>
                  <a:cubicBezTo>
                    <a:pt x="538" y="7087"/>
                    <a:pt x="644" y="8521"/>
                    <a:pt x="633" y="9966"/>
                  </a:cubicBezTo>
                  <a:cubicBezTo>
                    <a:pt x="623" y="10788"/>
                    <a:pt x="665" y="11611"/>
                    <a:pt x="676" y="12434"/>
                  </a:cubicBezTo>
                  <a:cubicBezTo>
                    <a:pt x="686" y="12518"/>
                    <a:pt x="676" y="12613"/>
                    <a:pt x="697" y="12698"/>
                  </a:cubicBezTo>
                  <a:cubicBezTo>
                    <a:pt x="855" y="13151"/>
                    <a:pt x="791" y="13615"/>
                    <a:pt x="812" y="14079"/>
                  </a:cubicBezTo>
                  <a:cubicBezTo>
                    <a:pt x="844" y="14744"/>
                    <a:pt x="897" y="15408"/>
                    <a:pt x="950" y="16073"/>
                  </a:cubicBezTo>
                  <a:cubicBezTo>
                    <a:pt x="960" y="16231"/>
                    <a:pt x="992" y="16410"/>
                    <a:pt x="1213" y="16495"/>
                  </a:cubicBezTo>
                  <a:cubicBezTo>
                    <a:pt x="1224" y="16410"/>
                    <a:pt x="1255" y="16347"/>
                    <a:pt x="1245" y="16284"/>
                  </a:cubicBezTo>
                  <a:cubicBezTo>
                    <a:pt x="1203" y="15777"/>
                    <a:pt x="1098" y="15271"/>
                    <a:pt x="1108" y="14765"/>
                  </a:cubicBezTo>
                  <a:cubicBezTo>
                    <a:pt x="1108" y="13900"/>
                    <a:pt x="1034" y="13045"/>
                    <a:pt x="971" y="12181"/>
                  </a:cubicBezTo>
                  <a:cubicBezTo>
                    <a:pt x="908" y="11210"/>
                    <a:pt x="908" y="10230"/>
                    <a:pt x="971" y="9260"/>
                  </a:cubicBezTo>
                  <a:cubicBezTo>
                    <a:pt x="981" y="9059"/>
                    <a:pt x="971" y="8859"/>
                    <a:pt x="950" y="8658"/>
                  </a:cubicBezTo>
                  <a:cubicBezTo>
                    <a:pt x="876" y="7973"/>
                    <a:pt x="929" y="7287"/>
                    <a:pt x="760" y="6612"/>
                  </a:cubicBezTo>
                  <a:cubicBezTo>
                    <a:pt x="697" y="6370"/>
                    <a:pt x="676" y="6127"/>
                    <a:pt x="665" y="5885"/>
                  </a:cubicBezTo>
                  <a:cubicBezTo>
                    <a:pt x="655" y="5663"/>
                    <a:pt x="644" y="5442"/>
                    <a:pt x="697" y="5231"/>
                  </a:cubicBezTo>
                  <a:cubicBezTo>
                    <a:pt x="866" y="4514"/>
                    <a:pt x="1087" y="3828"/>
                    <a:pt x="1635" y="3290"/>
                  </a:cubicBezTo>
                  <a:cubicBezTo>
                    <a:pt x="1825" y="3110"/>
                    <a:pt x="1994" y="2889"/>
                    <a:pt x="2152" y="2678"/>
                  </a:cubicBezTo>
                  <a:cubicBezTo>
                    <a:pt x="2521" y="2161"/>
                    <a:pt x="2985" y="1687"/>
                    <a:pt x="2985" y="980"/>
                  </a:cubicBezTo>
                  <a:cubicBezTo>
                    <a:pt x="2985" y="949"/>
                    <a:pt x="3038" y="917"/>
                    <a:pt x="3069" y="886"/>
                  </a:cubicBezTo>
                  <a:cubicBezTo>
                    <a:pt x="4873" y="453"/>
                    <a:pt x="5010" y="410"/>
                    <a:pt x="5443" y="21"/>
                  </a:cubicBezTo>
                  <a:cubicBezTo>
                    <a:pt x="5355" y="13"/>
                    <a:pt x="5293" y="1"/>
                    <a:pt x="523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5" name="Google Shape;4655;p27"/>
            <p:cNvSpPr/>
            <p:nvPr/>
          </p:nvSpPr>
          <p:spPr>
            <a:xfrm>
              <a:off x="6857850" y="1201975"/>
              <a:ext cx="70950" cy="105500"/>
            </a:xfrm>
            <a:custGeom>
              <a:avLst/>
              <a:gdLst/>
              <a:ahLst/>
              <a:cxnLst/>
              <a:rect l="l" t="t" r="r" b="b"/>
              <a:pathLst>
                <a:path w="2838" h="4220" extrusionOk="0">
                  <a:moveTo>
                    <a:pt x="84" y="1"/>
                  </a:moveTo>
                  <a:cubicBezTo>
                    <a:pt x="32" y="85"/>
                    <a:pt x="0" y="106"/>
                    <a:pt x="11" y="128"/>
                  </a:cubicBezTo>
                  <a:cubicBezTo>
                    <a:pt x="21" y="191"/>
                    <a:pt x="21" y="264"/>
                    <a:pt x="53" y="306"/>
                  </a:cubicBezTo>
                  <a:cubicBezTo>
                    <a:pt x="443" y="866"/>
                    <a:pt x="792" y="1445"/>
                    <a:pt x="1087" y="2068"/>
                  </a:cubicBezTo>
                  <a:cubicBezTo>
                    <a:pt x="1434" y="2795"/>
                    <a:pt x="1909" y="3460"/>
                    <a:pt x="2374" y="4220"/>
                  </a:cubicBezTo>
                  <a:cubicBezTo>
                    <a:pt x="2426" y="4093"/>
                    <a:pt x="2468" y="4030"/>
                    <a:pt x="2479" y="3956"/>
                  </a:cubicBezTo>
                  <a:cubicBezTo>
                    <a:pt x="2500" y="3892"/>
                    <a:pt x="2405" y="3798"/>
                    <a:pt x="2521" y="3735"/>
                  </a:cubicBezTo>
                  <a:cubicBezTo>
                    <a:pt x="2560" y="3742"/>
                    <a:pt x="2585" y="3746"/>
                    <a:pt x="2610" y="3746"/>
                  </a:cubicBezTo>
                  <a:cubicBezTo>
                    <a:pt x="2659" y="3746"/>
                    <a:pt x="2704" y="3727"/>
                    <a:pt x="2838" y="3671"/>
                  </a:cubicBezTo>
                  <a:cubicBezTo>
                    <a:pt x="2669" y="3407"/>
                    <a:pt x="2510" y="3144"/>
                    <a:pt x="2331" y="2891"/>
                  </a:cubicBezTo>
                  <a:cubicBezTo>
                    <a:pt x="2310" y="2859"/>
                    <a:pt x="2226" y="2870"/>
                    <a:pt x="2173" y="2859"/>
                  </a:cubicBezTo>
                  <a:cubicBezTo>
                    <a:pt x="2152" y="2964"/>
                    <a:pt x="2131" y="3049"/>
                    <a:pt x="2099" y="3196"/>
                  </a:cubicBezTo>
                  <a:cubicBezTo>
                    <a:pt x="1846" y="2785"/>
                    <a:pt x="1561" y="2448"/>
                    <a:pt x="1424" y="2068"/>
                  </a:cubicBezTo>
                  <a:cubicBezTo>
                    <a:pt x="1287" y="1688"/>
                    <a:pt x="1076" y="1361"/>
                    <a:pt x="855" y="1035"/>
                  </a:cubicBezTo>
                  <a:cubicBezTo>
                    <a:pt x="623" y="686"/>
                    <a:pt x="412" y="328"/>
                    <a:pt x="8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6" name="Google Shape;4656;p27"/>
            <p:cNvSpPr/>
            <p:nvPr/>
          </p:nvSpPr>
          <p:spPr>
            <a:xfrm>
              <a:off x="6942225" y="1241000"/>
              <a:ext cx="30875" cy="56725"/>
            </a:xfrm>
            <a:custGeom>
              <a:avLst/>
              <a:gdLst/>
              <a:ahLst/>
              <a:cxnLst/>
              <a:rect l="l" t="t" r="r" b="b"/>
              <a:pathLst>
                <a:path w="1235" h="2269" extrusionOk="0">
                  <a:moveTo>
                    <a:pt x="63" y="1"/>
                  </a:moveTo>
                  <a:cubicBezTo>
                    <a:pt x="32" y="170"/>
                    <a:pt x="0" y="222"/>
                    <a:pt x="11" y="275"/>
                  </a:cubicBezTo>
                  <a:cubicBezTo>
                    <a:pt x="53" y="866"/>
                    <a:pt x="95" y="1456"/>
                    <a:pt x="159" y="2047"/>
                  </a:cubicBezTo>
                  <a:cubicBezTo>
                    <a:pt x="169" y="2120"/>
                    <a:pt x="243" y="2184"/>
                    <a:pt x="306" y="2268"/>
                  </a:cubicBezTo>
                  <a:cubicBezTo>
                    <a:pt x="548" y="2163"/>
                    <a:pt x="759" y="2068"/>
                    <a:pt x="1013" y="1963"/>
                  </a:cubicBezTo>
                  <a:cubicBezTo>
                    <a:pt x="1013" y="1604"/>
                    <a:pt x="1234" y="1267"/>
                    <a:pt x="1139" y="887"/>
                  </a:cubicBezTo>
                  <a:cubicBezTo>
                    <a:pt x="970" y="887"/>
                    <a:pt x="949" y="992"/>
                    <a:pt x="907" y="1098"/>
                  </a:cubicBezTo>
                  <a:cubicBezTo>
                    <a:pt x="876" y="1203"/>
                    <a:pt x="949" y="1372"/>
                    <a:pt x="717" y="1414"/>
                  </a:cubicBezTo>
                  <a:cubicBezTo>
                    <a:pt x="696" y="1267"/>
                    <a:pt x="686" y="1140"/>
                    <a:pt x="654" y="1024"/>
                  </a:cubicBezTo>
                  <a:cubicBezTo>
                    <a:pt x="633" y="939"/>
                    <a:pt x="602" y="813"/>
                    <a:pt x="548" y="802"/>
                  </a:cubicBezTo>
                  <a:cubicBezTo>
                    <a:pt x="295" y="749"/>
                    <a:pt x="295" y="528"/>
                    <a:pt x="232" y="359"/>
                  </a:cubicBezTo>
                  <a:cubicBezTo>
                    <a:pt x="190" y="264"/>
                    <a:pt x="148" y="180"/>
                    <a:pt x="6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7" name="Google Shape;4657;p27"/>
            <p:cNvSpPr/>
            <p:nvPr/>
          </p:nvSpPr>
          <p:spPr>
            <a:xfrm>
              <a:off x="6957500" y="1309650"/>
              <a:ext cx="19825" cy="59000"/>
            </a:xfrm>
            <a:custGeom>
              <a:avLst/>
              <a:gdLst/>
              <a:ahLst/>
              <a:cxnLst/>
              <a:rect l="l" t="t" r="r" b="b"/>
              <a:pathLst>
                <a:path w="793" h="2360" extrusionOk="0">
                  <a:moveTo>
                    <a:pt x="402" y="1453"/>
                  </a:moveTo>
                  <a:cubicBezTo>
                    <a:pt x="412" y="1474"/>
                    <a:pt x="434" y="1495"/>
                    <a:pt x="444" y="1516"/>
                  </a:cubicBezTo>
                  <a:cubicBezTo>
                    <a:pt x="423" y="1526"/>
                    <a:pt x="412" y="1537"/>
                    <a:pt x="391" y="1537"/>
                  </a:cubicBezTo>
                  <a:cubicBezTo>
                    <a:pt x="380" y="1526"/>
                    <a:pt x="359" y="1505"/>
                    <a:pt x="370" y="1495"/>
                  </a:cubicBezTo>
                  <a:cubicBezTo>
                    <a:pt x="370" y="1474"/>
                    <a:pt x="391" y="1463"/>
                    <a:pt x="402" y="1453"/>
                  </a:cubicBezTo>
                  <a:close/>
                  <a:moveTo>
                    <a:pt x="590" y="1"/>
                  </a:moveTo>
                  <a:cubicBezTo>
                    <a:pt x="541" y="1"/>
                    <a:pt x="495" y="16"/>
                    <a:pt x="465" y="49"/>
                  </a:cubicBezTo>
                  <a:cubicBezTo>
                    <a:pt x="402" y="113"/>
                    <a:pt x="338" y="187"/>
                    <a:pt x="317" y="260"/>
                  </a:cubicBezTo>
                  <a:cubicBezTo>
                    <a:pt x="212" y="778"/>
                    <a:pt x="106" y="1284"/>
                    <a:pt x="22" y="1800"/>
                  </a:cubicBezTo>
                  <a:cubicBezTo>
                    <a:pt x="1" y="1948"/>
                    <a:pt x="43" y="2106"/>
                    <a:pt x="64" y="2360"/>
                  </a:cubicBezTo>
                  <a:cubicBezTo>
                    <a:pt x="465" y="2032"/>
                    <a:pt x="739" y="1748"/>
                    <a:pt x="739" y="1305"/>
                  </a:cubicBezTo>
                  <a:cubicBezTo>
                    <a:pt x="739" y="1242"/>
                    <a:pt x="792" y="1178"/>
                    <a:pt x="792" y="1115"/>
                  </a:cubicBezTo>
                  <a:cubicBezTo>
                    <a:pt x="792" y="788"/>
                    <a:pt x="792" y="461"/>
                    <a:pt x="781" y="134"/>
                  </a:cubicBezTo>
                  <a:cubicBezTo>
                    <a:pt x="775" y="52"/>
                    <a:pt x="679" y="1"/>
                    <a:pt x="59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8" name="Google Shape;4658;p27"/>
            <p:cNvSpPr/>
            <p:nvPr/>
          </p:nvSpPr>
          <p:spPr>
            <a:xfrm>
              <a:off x="6991775" y="1339625"/>
              <a:ext cx="32475" cy="63300"/>
            </a:xfrm>
            <a:custGeom>
              <a:avLst/>
              <a:gdLst/>
              <a:ahLst/>
              <a:cxnLst/>
              <a:rect l="l" t="t" r="r" b="b"/>
              <a:pathLst>
                <a:path w="1299" h="2532" extrusionOk="0">
                  <a:moveTo>
                    <a:pt x="1256" y="0"/>
                  </a:moveTo>
                  <a:cubicBezTo>
                    <a:pt x="1182" y="43"/>
                    <a:pt x="1130" y="53"/>
                    <a:pt x="1119" y="85"/>
                  </a:cubicBezTo>
                  <a:cubicBezTo>
                    <a:pt x="760" y="791"/>
                    <a:pt x="391" y="1508"/>
                    <a:pt x="43" y="2215"/>
                  </a:cubicBezTo>
                  <a:cubicBezTo>
                    <a:pt x="4" y="2303"/>
                    <a:pt x="19" y="2409"/>
                    <a:pt x="14" y="2508"/>
                  </a:cubicBezTo>
                  <a:lnTo>
                    <a:pt x="14" y="2508"/>
                  </a:lnTo>
                  <a:cubicBezTo>
                    <a:pt x="118" y="2408"/>
                    <a:pt x="257" y="2326"/>
                    <a:pt x="328" y="2204"/>
                  </a:cubicBezTo>
                  <a:cubicBezTo>
                    <a:pt x="539" y="1867"/>
                    <a:pt x="739" y="1529"/>
                    <a:pt x="908" y="1171"/>
                  </a:cubicBezTo>
                  <a:cubicBezTo>
                    <a:pt x="1055" y="875"/>
                    <a:pt x="1161" y="559"/>
                    <a:pt x="1277" y="243"/>
                  </a:cubicBezTo>
                  <a:cubicBezTo>
                    <a:pt x="1298" y="179"/>
                    <a:pt x="1266" y="95"/>
                    <a:pt x="1256" y="0"/>
                  </a:cubicBezTo>
                  <a:close/>
                  <a:moveTo>
                    <a:pt x="14" y="2508"/>
                  </a:moveTo>
                  <a:lnTo>
                    <a:pt x="14" y="2508"/>
                  </a:lnTo>
                  <a:cubicBezTo>
                    <a:pt x="9" y="2512"/>
                    <a:pt x="5" y="2516"/>
                    <a:pt x="1" y="2521"/>
                  </a:cubicBezTo>
                  <a:lnTo>
                    <a:pt x="12" y="2532"/>
                  </a:lnTo>
                  <a:cubicBezTo>
                    <a:pt x="13" y="2524"/>
                    <a:pt x="13" y="2516"/>
                    <a:pt x="14" y="2508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9" name="Google Shape;4659;p27"/>
            <p:cNvSpPr/>
            <p:nvPr/>
          </p:nvSpPr>
          <p:spPr>
            <a:xfrm>
              <a:off x="6909800" y="1340600"/>
              <a:ext cx="19525" cy="47875"/>
            </a:xfrm>
            <a:custGeom>
              <a:avLst/>
              <a:gdLst/>
              <a:ahLst/>
              <a:cxnLst/>
              <a:rect l="l" t="t" r="r" b="b"/>
              <a:pathLst>
                <a:path w="781" h="1915" extrusionOk="0">
                  <a:moveTo>
                    <a:pt x="56" y="1"/>
                  </a:moveTo>
                  <a:cubicBezTo>
                    <a:pt x="42" y="1"/>
                    <a:pt x="27" y="2"/>
                    <a:pt x="10" y="4"/>
                  </a:cubicBezTo>
                  <a:cubicBezTo>
                    <a:pt x="21" y="119"/>
                    <a:pt x="0" y="246"/>
                    <a:pt x="42" y="362"/>
                  </a:cubicBezTo>
                  <a:cubicBezTo>
                    <a:pt x="221" y="879"/>
                    <a:pt x="422" y="1385"/>
                    <a:pt x="622" y="1902"/>
                  </a:cubicBezTo>
                  <a:cubicBezTo>
                    <a:pt x="627" y="1912"/>
                    <a:pt x="645" y="1915"/>
                    <a:pt x="672" y="1915"/>
                  </a:cubicBezTo>
                  <a:cubicBezTo>
                    <a:pt x="700" y="1915"/>
                    <a:pt x="738" y="1912"/>
                    <a:pt x="781" y="1912"/>
                  </a:cubicBezTo>
                  <a:cubicBezTo>
                    <a:pt x="717" y="1290"/>
                    <a:pt x="411" y="742"/>
                    <a:pt x="242" y="161"/>
                  </a:cubicBezTo>
                  <a:cubicBezTo>
                    <a:pt x="223" y="85"/>
                    <a:pt x="187" y="1"/>
                    <a:pt x="56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0" name="Google Shape;4660;p27"/>
            <p:cNvSpPr/>
            <p:nvPr/>
          </p:nvSpPr>
          <p:spPr>
            <a:xfrm>
              <a:off x="7078275" y="1286350"/>
              <a:ext cx="47225" cy="30675"/>
            </a:xfrm>
            <a:custGeom>
              <a:avLst/>
              <a:gdLst/>
              <a:ahLst/>
              <a:cxnLst/>
              <a:rect l="l" t="t" r="r" b="b"/>
              <a:pathLst>
                <a:path w="1889" h="1227" extrusionOk="0">
                  <a:moveTo>
                    <a:pt x="1888" y="1"/>
                  </a:moveTo>
                  <a:lnTo>
                    <a:pt x="1888" y="1"/>
                  </a:lnTo>
                  <a:cubicBezTo>
                    <a:pt x="1762" y="64"/>
                    <a:pt x="1688" y="106"/>
                    <a:pt x="1603" y="138"/>
                  </a:cubicBezTo>
                  <a:cubicBezTo>
                    <a:pt x="1514" y="168"/>
                    <a:pt x="1416" y="197"/>
                    <a:pt x="1317" y="227"/>
                  </a:cubicBezTo>
                  <a:lnTo>
                    <a:pt x="1317" y="227"/>
                  </a:lnTo>
                  <a:cubicBezTo>
                    <a:pt x="1318" y="225"/>
                    <a:pt x="1318" y="224"/>
                    <a:pt x="1319" y="222"/>
                  </a:cubicBezTo>
                  <a:lnTo>
                    <a:pt x="1319" y="222"/>
                  </a:lnTo>
                  <a:lnTo>
                    <a:pt x="1298" y="233"/>
                  </a:lnTo>
                  <a:cubicBezTo>
                    <a:pt x="1304" y="231"/>
                    <a:pt x="1311" y="229"/>
                    <a:pt x="1317" y="227"/>
                  </a:cubicBezTo>
                  <a:lnTo>
                    <a:pt x="1317" y="227"/>
                  </a:lnTo>
                  <a:cubicBezTo>
                    <a:pt x="1242" y="424"/>
                    <a:pt x="1085" y="486"/>
                    <a:pt x="897" y="507"/>
                  </a:cubicBezTo>
                  <a:lnTo>
                    <a:pt x="907" y="486"/>
                  </a:lnTo>
                  <a:lnTo>
                    <a:pt x="907" y="486"/>
                  </a:lnTo>
                  <a:cubicBezTo>
                    <a:pt x="728" y="855"/>
                    <a:pt x="232" y="834"/>
                    <a:pt x="0" y="1171"/>
                  </a:cubicBezTo>
                  <a:cubicBezTo>
                    <a:pt x="73" y="1199"/>
                    <a:pt x="115" y="1226"/>
                    <a:pt x="146" y="1226"/>
                  </a:cubicBezTo>
                  <a:cubicBezTo>
                    <a:pt x="150" y="1226"/>
                    <a:pt x="155" y="1226"/>
                    <a:pt x="159" y="1224"/>
                  </a:cubicBezTo>
                  <a:cubicBezTo>
                    <a:pt x="802" y="1024"/>
                    <a:pt x="1371" y="697"/>
                    <a:pt x="1846" y="212"/>
                  </a:cubicBezTo>
                  <a:cubicBezTo>
                    <a:pt x="1877" y="180"/>
                    <a:pt x="1867" y="106"/>
                    <a:pt x="188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1" name="Google Shape;4661;p27"/>
            <p:cNvSpPr/>
            <p:nvPr/>
          </p:nvSpPr>
          <p:spPr>
            <a:xfrm>
              <a:off x="6799300" y="1294250"/>
              <a:ext cx="45650" cy="22975"/>
            </a:xfrm>
            <a:custGeom>
              <a:avLst/>
              <a:gdLst/>
              <a:ahLst/>
              <a:cxnLst/>
              <a:rect l="l" t="t" r="r" b="b"/>
              <a:pathLst>
                <a:path w="1826" h="919" extrusionOk="0">
                  <a:moveTo>
                    <a:pt x="142" y="0"/>
                  </a:moveTo>
                  <a:cubicBezTo>
                    <a:pt x="98" y="0"/>
                    <a:pt x="52" y="10"/>
                    <a:pt x="1" y="33"/>
                  </a:cubicBezTo>
                  <a:cubicBezTo>
                    <a:pt x="96" y="297"/>
                    <a:pt x="328" y="360"/>
                    <a:pt x="507" y="444"/>
                  </a:cubicBezTo>
                  <a:cubicBezTo>
                    <a:pt x="908" y="634"/>
                    <a:pt x="1266" y="918"/>
                    <a:pt x="1730" y="918"/>
                  </a:cubicBezTo>
                  <a:cubicBezTo>
                    <a:pt x="1762" y="918"/>
                    <a:pt x="1784" y="866"/>
                    <a:pt x="1826" y="834"/>
                  </a:cubicBezTo>
                  <a:cubicBezTo>
                    <a:pt x="1730" y="644"/>
                    <a:pt x="1530" y="665"/>
                    <a:pt x="1383" y="581"/>
                  </a:cubicBezTo>
                  <a:cubicBezTo>
                    <a:pt x="1245" y="508"/>
                    <a:pt x="1098" y="454"/>
                    <a:pt x="961" y="391"/>
                  </a:cubicBezTo>
                  <a:cubicBezTo>
                    <a:pt x="802" y="318"/>
                    <a:pt x="655" y="222"/>
                    <a:pt x="497" y="149"/>
                  </a:cubicBezTo>
                  <a:cubicBezTo>
                    <a:pt x="385" y="93"/>
                    <a:pt x="279" y="0"/>
                    <a:pt x="142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2" name="Google Shape;4662;p27"/>
            <p:cNvSpPr/>
            <p:nvPr/>
          </p:nvSpPr>
          <p:spPr>
            <a:xfrm>
              <a:off x="6870500" y="1283450"/>
              <a:ext cx="36150" cy="39850"/>
            </a:xfrm>
            <a:custGeom>
              <a:avLst/>
              <a:gdLst/>
              <a:ahLst/>
              <a:cxnLst/>
              <a:rect l="l" t="t" r="r" b="b"/>
              <a:pathLst>
                <a:path w="1446" h="1594" extrusionOk="0">
                  <a:moveTo>
                    <a:pt x="0" y="1"/>
                  </a:moveTo>
                  <a:cubicBezTo>
                    <a:pt x="106" y="265"/>
                    <a:pt x="307" y="401"/>
                    <a:pt x="464" y="560"/>
                  </a:cubicBezTo>
                  <a:cubicBezTo>
                    <a:pt x="766" y="882"/>
                    <a:pt x="1099" y="1164"/>
                    <a:pt x="1270" y="1576"/>
                  </a:cubicBezTo>
                  <a:lnTo>
                    <a:pt x="1270" y="1576"/>
                  </a:lnTo>
                  <a:cubicBezTo>
                    <a:pt x="1322" y="1493"/>
                    <a:pt x="1384" y="1402"/>
                    <a:pt x="1446" y="1319"/>
                  </a:cubicBezTo>
                  <a:cubicBezTo>
                    <a:pt x="1097" y="708"/>
                    <a:pt x="549" y="201"/>
                    <a:pt x="0" y="1"/>
                  </a:cubicBezTo>
                  <a:close/>
                  <a:moveTo>
                    <a:pt x="1270" y="1576"/>
                  </a:moveTo>
                  <a:cubicBezTo>
                    <a:pt x="1269" y="1578"/>
                    <a:pt x="1267" y="1580"/>
                    <a:pt x="1266" y="1583"/>
                  </a:cubicBezTo>
                  <a:lnTo>
                    <a:pt x="1277" y="1593"/>
                  </a:lnTo>
                  <a:cubicBezTo>
                    <a:pt x="1275" y="1588"/>
                    <a:pt x="1272" y="1582"/>
                    <a:pt x="1270" y="1576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3" name="Google Shape;4663;p27"/>
            <p:cNvSpPr/>
            <p:nvPr/>
          </p:nvSpPr>
          <p:spPr>
            <a:xfrm>
              <a:off x="6901875" y="1177975"/>
              <a:ext cx="20850" cy="48025"/>
            </a:xfrm>
            <a:custGeom>
              <a:avLst/>
              <a:gdLst/>
              <a:ahLst/>
              <a:cxnLst/>
              <a:rect l="l" t="t" r="r" b="b"/>
              <a:pathLst>
                <a:path w="834" h="1921" extrusionOk="0">
                  <a:moveTo>
                    <a:pt x="53" y="1"/>
                  </a:moveTo>
                  <a:cubicBezTo>
                    <a:pt x="32" y="43"/>
                    <a:pt x="1" y="85"/>
                    <a:pt x="11" y="117"/>
                  </a:cubicBezTo>
                  <a:lnTo>
                    <a:pt x="707" y="1889"/>
                  </a:lnTo>
                  <a:cubicBezTo>
                    <a:pt x="718" y="1910"/>
                    <a:pt x="749" y="1910"/>
                    <a:pt x="770" y="1920"/>
                  </a:cubicBezTo>
                  <a:cubicBezTo>
                    <a:pt x="781" y="1920"/>
                    <a:pt x="802" y="1910"/>
                    <a:pt x="823" y="1910"/>
                  </a:cubicBezTo>
                  <a:cubicBezTo>
                    <a:pt x="834" y="1362"/>
                    <a:pt x="391" y="275"/>
                    <a:pt x="5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4" name="Google Shape;4664;p27"/>
            <p:cNvSpPr/>
            <p:nvPr/>
          </p:nvSpPr>
          <p:spPr>
            <a:xfrm>
              <a:off x="7011300" y="1265275"/>
              <a:ext cx="36400" cy="32975"/>
            </a:xfrm>
            <a:custGeom>
              <a:avLst/>
              <a:gdLst/>
              <a:ahLst/>
              <a:cxnLst/>
              <a:rect l="l" t="t" r="r" b="b"/>
              <a:pathLst>
                <a:path w="1456" h="1319" extrusionOk="0">
                  <a:moveTo>
                    <a:pt x="1456" y="0"/>
                  </a:moveTo>
                  <a:lnTo>
                    <a:pt x="1456" y="0"/>
                  </a:lnTo>
                  <a:cubicBezTo>
                    <a:pt x="1277" y="63"/>
                    <a:pt x="1181" y="63"/>
                    <a:pt x="1139" y="116"/>
                  </a:cubicBezTo>
                  <a:cubicBezTo>
                    <a:pt x="760" y="495"/>
                    <a:pt x="285" y="791"/>
                    <a:pt x="0" y="1318"/>
                  </a:cubicBezTo>
                  <a:cubicBezTo>
                    <a:pt x="370" y="1245"/>
                    <a:pt x="380" y="1245"/>
                    <a:pt x="507" y="1107"/>
                  </a:cubicBezTo>
                  <a:cubicBezTo>
                    <a:pt x="813" y="781"/>
                    <a:pt x="1214" y="538"/>
                    <a:pt x="145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5" name="Google Shape;4665;p27"/>
            <p:cNvSpPr/>
            <p:nvPr/>
          </p:nvSpPr>
          <p:spPr>
            <a:xfrm>
              <a:off x="7002075" y="1189325"/>
              <a:ext cx="12925" cy="45100"/>
            </a:xfrm>
            <a:custGeom>
              <a:avLst/>
              <a:gdLst/>
              <a:ahLst/>
              <a:cxnLst/>
              <a:rect l="l" t="t" r="r" b="b"/>
              <a:pathLst>
                <a:path w="517" h="1804" extrusionOk="0">
                  <a:moveTo>
                    <a:pt x="380" y="1"/>
                  </a:moveTo>
                  <a:lnTo>
                    <a:pt x="380" y="1"/>
                  </a:lnTo>
                  <a:cubicBezTo>
                    <a:pt x="158" y="612"/>
                    <a:pt x="22" y="1161"/>
                    <a:pt x="1" y="1804"/>
                  </a:cubicBezTo>
                  <a:cubicBezTo>
                    <a:pt x="390" y="1298"/>
                    <a:pt x="517" y="676"/>
                    <a:pt x="38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6" name="Google Shape;4666;p27"/>
            <p:cNvSpPr/>
            <p:nvPr/>
          </p:nvSpPr>
          <p:spPr>
            <a:xfrm>
              <a:off x="6925075" y="1347775"/>
              <a:ext cx="19800" cy="37600"/>
            </a:xfrm>
            <a:custGeom>
              <a:avLst/>
              <a:gdLst/>
              <a:ahLst/>
              <a:cxnLst/>
              <a:rect l="l" t="t" r="r" b="b"/>
              <a:pathLst>
                <a:path w="792" h="1504" extrusionOk="0">
                  <a:moveTo>
                    <a:pt x="95" y="1"/>
                  </a:moveTo>
                  <a:cubicBezTo>
                    <a:pt x="64" y="22"/>
                    <a:pt x="32" y="43"/>
                    <a:pt x="1" y="54"/>
                  </a:cubicBezTo>
                  <a:cubicBezTo>
                    <a:pt x="32" y="160"/>
                    <a:pt x="64" y="254"/>
                    <a:pt x="95" y="349"/>
                  </a:cubicBezTo>
                  <a:cubicBezTo>
                    <a:pt x="138" y="455"/>
                    <a:pt x="191" y="549"/>
                    <a:pt x="233" y="655"/>
                  </a:cubicBezTo>
                  <a:cubicBezTo>
                    <a:pt x="285" y="771"/>
                    <a:pt x="338" y="898"/>
                    <a:pt x="391" y="1013"/>
                  </a:cubicBezTo>
                  <a:cubicBezTo>
                    <a:pt x="433" y="1119"/>
                    <a:pt x="475" y="1224"/>
                    <a:pt x="517" y="1320"/>
                  </a:cubicBezTo>
                  <a:cubicBezTo>
                    <a:pt x="555" y="1403"/>
                    <a:pt x="575" y="1504"/>
                    <a:pt x="696" y="1504"/>
                  </a:cubicBezTo>
                  <a:cubicBezTo>
                    <a:pt x="712" y="1504"/>
                    <a:pt x="730" y="1502"/>
                    <a:pt x="749" y="1499"/>
                  </a:cubicBezTo>
                  <a:cubicBezTo>
                    <a:pt x="760" y="1446"/>
                    <a:pt x="791" y="1372"/>
                    <a:pt x="770" y="1320"/>
                  </a:cubicBezTo>
                  <a:cubicBezTo>
                    <a:pt x="602" y="919"/>
                    <a:pt x="423" y="518"/>
                    <a:pt x="243" y="117"/>
                  </a:cubicBezTo>
                  <a:cubicBezTo>
                    <a:pt x="222" y="64"/>
                    <a:pt x="149" y="43"/>
                    <a:pt x="95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7" name="Google Shape;4667;p27"/>
            <p:cNvSpPr/>
            <p:nvPr/>
          </p:nvSpPr>
          <p:spPr>
            <a:xfrm>
              <a:off x="6818300" y="1259475"/>
              <a:ext cx="17175" cy="21250"/>
            </a:xfrm>
            <a:custGeom>
              <a:avLst/>
              <a:gdLst/>
              <a:ahLst/>
              <a:cxnLst/>
              <a:rect l="l" t="t" r="r" b="b"/>
              <a:pathLst>
                <a:path w="687" h="850" extrusionOk="0">
                  <a:moveTo>
                    <a:pt x="74" y="0"/>
                  </a:moveTo>
                  <a:cubicBezTo>
                    <a:pt x="42" y="190"/>
                    <a:pt x="21" y="338"/>
                    <a:pt x="0" y="464"/>
                  </a:cubicBezTo>
                  <a:cubicBezTo>
                    <a:pt x="282" y="761"/>
                    <a:pt x="366" y="849"/>
                    <a:pt x="439" y="849"/>
                  </a:cubicBezTo>
                  <a:cubicBezTo>
                    <a:pt x="469" y="849"/>
                    <a:pt x="498" y="834"/>
                    <a:pt x="538" y="812"/>
                  </a:cubicBezTo>
                  <a:cubicBezTo>
                    <a:pt x="485" y="696"/>
                    <a:pt x="433" y="570"/>
                    <a:pt x="380" y="453"/>
                  </a:cubicBezTo>
                  <a:cubicBezTo>
                    <a:pt x="496" y="390"/>
                    <a:pt x="644" y="495"/>
                    <a:pt x="686" y="295"/>
                  </a:cubicBezTo>
                  <a:cubicBezTo>
                    <a:pt x="559" y="116"/>
                    <a:pt x="380" y="31"/>
                    <a:pt x="7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8" name="Google Shape;4668;p27"/>
            <p:cNvSpPr/>
            <p:nvPr/>
          </p:nvSpPr>
          <p:spPr>
            <a:xfrm>
              <a:off x="7087750" y="1281350"/>
              <a:ext cx="28700" cy="19625"/>
            </a:xfrm>
            <a:custGeom>
              <a:avLst/>
              <a:gdLst/>
              <a:ahLst/>
              <a:cxnLst/>
              <a:rect l="l" t="t" r="r" b="b"/>
              <a:pathLst>
                <a:path w="1148" h="785" extrusionOk="0">
                  <a:moveTo>
                    <a:pt x="961" y="0"/>
                  </a:moveTo>
                  <a:cubicBezTo>
                    <a:pt x="613" y="190"/>
                    <a:pt x="307" y="433"/>
                    <a:pt x="1" y="717"/>
                  </a:cubicBezTo>
                  <a:cubicBezTo>
                    <a:pt x="67" y="767"/>
                    <a:pt x="126" y="785"/>
                    <a:pt x="181" y="785"/>
                  </a:cubicBezTo>
                  <a:cubicBezTo>
                    <a:pt x="311" y="785"/>
                    <a:pt x="417" y="686"/>
                    <a:pt x="528" y="686"/>
                  </a:cubicBezTo>
                  <a:lnTo>
                    <a:pt x="518" y="707"/>
                  </a:lnTo>
                  <a:cubicBezTo>
                    <a:pt x="609" y="554"/>
                    <a:pt x="740" y="461"/>
                    <a:pt x="919" y="426"/>
                  </a:cubicBezTo>
                  <a:lnTo>
                    <a:pt x="919" y="426"/>
                  </a:lnTo>
                  <a:cubicBezTo>
                    <a:pt x="919" y="428"/>
                    <a:pt x="919" y="431"/>
                    <a:pt x="919" y="433"/>
                  </a:cubicBezTo>
                  <a:lnTo>
                    <a:pt x="940" y="422"/>
                  </a:lnTo>
                  <a:lnTo>
                    <a:pt x="940" y="422"/>
                  </a:lnTo>
                  <a:cubicBezTo>
                    <a:pt x="933" y="423"/>
                    <a:pt x="926" y="424"/>
                    <a:pt x="919" y="426"/>
                  </a:cubicBezTo>
                  <a:lnTo>
                    <a:pt x="919" y="426"/>
                  </a:lnTo>
                  <a:cubicBezTo>
                    <a:pt x="927" y="292"/>
                    <a:pt x="1148" y="197"/>
                    <a:pt x="96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9" name="Google Shape;4669;p27"/>
            <p:cNvSpPr/>
            <p:nvPr/>
          </p:nvSpPr>
          <p:spPr>
            <a:xfrm>
              <a:off x="6915850" y="1178500"/>
              <a:ext cx="12425" cy="24300"/>
            </a:xfrm>
            <a:custGeom>
              <a:avLst/>
              <a:gdLst/>
              <a:ahLst/>
              <a:cxnLst/>
              <a:rect l="l" t="t" r="r" b="b"/>
              <a:pathLst>
                <a:path w="497" h="972" extrusionOk="0">
                  <a:moveTo>
                    <a:pt x="0" y="1"/>
                  </a:moveTo>
                  <a:lnTo>
                    <a:pt x="0" y="1"/>
                  </a:lnTo>
                  <a:cubicBezTo>
                    <a:pt x="85" y="507"/>
                    <a:pt x="169" y="666"/>
                    <a:pt x="496" y="971"/>
                  </a:cubicBezTo>
                  <a:cubicBezTo>
                    <a:pt x="496" y="476"/>
                    <a:pt x="338" y="181"/>
                    <a:pt x="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0" name="Google Shape;4670;p27"/>
            <p:cNvSpPr/>
            <p:nvPr/>
          </p:nvSpPr>
          <p:spPr>
            <a:xfrm>
              <a:off x="6982050" y="1319600"/>
              <a:ext cx="11450" cy="29800"/>
            </a:xfrm>
            <a:custGeom>
              <a:avLst/>
              <a:gdLst/>
              <a:ahLst/>
              <a:cxnLst/>
              <a:rect l="l" t="t" r="r" b="b"/>
              <a:pathLst>
                <a:path w="458" h="1192" extrusionOk="0">
                  <a:moveTo>
                    <a:pt x="347" y="1"/>
                  </a:moveTo>
                  <a:cubicBezTo>
                    <a:pt x="312" y="1"/>
                    <a:pt x="269" y="10"/>
                    <a:pt x="221" y="31"/>
                  </a:cubicBezTo>
                  <a:cubicBezTo>
                    <a:pt x="305" y="401"/>
                    <a:pt x="0" y="748"/>
                    <a:pt x="127" y="1191"/>
                  </a:cubicBezTo>
                  <a:cubicBezTo>
                    <a:pt x="221" y="1149"/>
                    <a:pt x="253" y="1139"/>
                    <a:pt x="253" y="1128"/>
                  </a:cubicBezTo>
                  <a:cubicBezTo>
                    <a:pt x="327" y="790"/>
                    <a:pt x="401" y="453"/>
                    <a:pt x="443" y="105"/>
                  </a:cubicBezTo>
                  <a:cubicBezTo>
                    <a:pt x="457" y="41"/>
                    <a:pt x="419" y="1"/>
                    <a:pt x="34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1" name="Google Shape;4671;p27"/>
            <p:cNvSpPr/>
            <p:nvPr/>
          </p:nvSpPr>
          <p:spPr>
            <a:xfrm>
              <a:off x="6846525" y="1222850"/>
              <a:ext cx="22425" cy="22650"/>
            </a:xfrm>
            <a:custGeom>
              <a:avLst/>
              <a:gdLst/>
              <a:ahLst/>
              <a:cxnLst/>
              <a:rect l="l" t="t" r="r" b="b"/>
              <a:pathLst>
                <a:path w="897" h="906" extrusionOk="0">
                  <a:moveTo>
                    <a:pt x="179" y="0"/>
                  </a:moveTo>
                  <a:cubicBezTo>
                    <a:pt x="136" y="0"/>
                    <a:pt x="77" y="10"/>
                    <a:pt x="0" y="10"/>
                  </a:cubicBezTo>
                  <a:cubicBezTo>
                    <a:pt x="190" y="400"/>
                    <a:pt x="453" y="621"/>
                    <a:pt x="896" y="906"/>
                  </a:cubicBezTo>
                  <a:cubicBezTo>
                    <a:pt x="759" y="389"/>
                    <a:pt x="485" y="210"/>
                    <a:pt x="232" y="10"/>
                  </a:cubicBezTo>
                  <a:cubicBezTo>
                    <a:pt x="218" y="3"/>
                    <a:pt x="200" y="0"/>
                    <a:pt x="179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2" name="Google Shape;4672;p27"/>
            <p:cNvSpPr/>
            <p:nvPr/>
          </p:nvSpPr>
          <p:spPr>
            <a:xfrm>
              <a:off x="7016575" y="1294525"/>
              <a:ext cx="24275" cy="17175"/>
            </a:xfrm>
            <a:custGeom>
              <a:avLst/>
              <a:gdLst/>
              <a:ahLst/>
              <a:cxnLst/>
              <a:rect l="l" t="t" r="r" b="b"/>
              <a:pathLst>
                <a:path w="971" h="687" extrusionOk="0">
                  <a:moveTo>
                    <a:pt x="876" y="0"/>
                  </a:moveTo>
                  <a:cubicBezTo>
                    <a:pt x="359" y="254"/>
                    <a:pt x="243" y="338"/>
                    <a:pt x="0" y="686"/>
                  </a:cubicBezTo>
                  <a:cubicBezTo>
                    <a:pt x="391" y="654"/>
                    <a:pt x="623" y="401"/>
                    <a:pt x="876" y="211"/>
                  </a:cubicBezTo>
                  <a:cubicBezTo>
                    <a:pt x="949" y="159"/>
                    <a:pt x="970" y="75"/>
                    <a:pt x="87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3" name="Google Shape;4673;p27"/>
            <p:cNvSpPr/>
            <p:nvPr/>
          </p:nvSpPr>
          <p:spPr>
            <a:xfrm>
              <a:off x="6992050" y="1190100"/>
              <a:ext cx="10575" cy="26925"/>
            </a:xfrm>
            <a:custGeom>
              <a:avLst/>
              <a:gdLst/>
              <a:ahLst/>
              <a:cxnLst/>
              <a:rect l="l" t="t" r="r" b="b"/>
              <a:pathLst>
                <a:path w="423" h="1077" extrusionOk="0">
                  <a:moveTo>
                    <a:pt x="116" y="1"/>
                  </a:moveTo>
                  <a:cubicBezTo>
                    <a:pt x="85" y="328"/>
                    <a:pt x="43" y="634"/>
                    <a:pt x="1" y="1077"/>
                  </a:cubicBezTo>
                  <a:cubicBezTo>
                    <a:pt x="338" y="718"/>
                    <a:pt x="423" y="371"/>
                    <a:pt x="275" y="43"/>
                  </a:cubicBezTo>
                  <a:cubicBezTo>
                    <a:pt x="264" y="22"/>
                    <a:pt x="191" y="22"/>
                    <a:pt x="116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4" name="Google Shape;4674;p27"/>
            <p:cNvSpPr/>
            <p:nvPr/>
          </p:nvSpPr>
          <p:spPr>
            <a:xfrm>
              <a:off x="6956975" y="1165075"/>
              <a:ext cx="9525" cy="24275"/>
            </a:xfrm>
            <a:custGeom>
              <a:avLst/>
              <a:gdLst/>
              <a:ahLst/>
              <a:cxnLst/>
              <a:rect l="l" t="t" r="r" b="b"/>
              <a:pathLst>
                <a:path w="381" h="971" extrusionOk="0">
                  <a:moveTo>
                    <a:pt x="244" y="0"/>
                  </a:moveTo>
                  <a:cubicBezTo>
                    <a:pt x="1" y="275"/>
                    <a:pt x="75" y="517"/>
                    <a:pt x="75" y="739"/>
                  </a:cubicBezTo>
                  <a:cubicBezTo>
                    <a:pt x="75" y="844"/>
                    <a:pt x="106" y="960"/>
                    <a:pt x="254" y="971"/>
                  </a:cubicBezTo>
                  <a:cubicBezTo>
                    <a:pt x="380" y="580"/>
                    <a:pt x="380" y="580"/>
                    <a:pt x="24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5" name="Google Shape;4675;p27"/>
            <p:cNvSpPr/>
            <p:nvPr/>
          </p:nvSpPr>
          <p:spPr>
            <a:xfrm>
              <a:off x="6987850" y="1272125"/>
              <a:ext cx="12150" cy="19250"/>
            </a:xfrm>
            <a:custGeom>
              <a:avLst/>
              <a:gdLst/>
              <a:ahLst/>
              <a:cxnLst/>
              <a:rect l="l" t="t" r="r" b="b"/>
              <a:pathLst>
                <a:path w="486" h="770" extrusionOk="0">
                  <a:moveTo>
                    <a:pt x="316" y="0"/>
                  </a:moveTo>
                  <a:cubicBezTo>
                    <a:pt x="0" y="190"/>
                    <a:pt x="137" y="507"/>
                    <a:pt x="105" y="770"/>
                  </a:cubicBezTo>
                  <a:cubicBezTo>
                    <a:pt x="232" y="559"/>
                    <a:pt x="485" y="359"/>
                    <a:pt x="31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6" name="Google Shape;4676;p27"/>
            <p:cNvSpPr/>
            <p:nvPr/>
          </p:nvSpPr>
          <p:spPr>
            <a:xfrm>
              <a:off x="6935100" y="1174275"/>
              <a:ext cx="13750" cy="25350"/>
            </a:xfrm>
            <a:custGeom>
              <a:avLst/>
              <a:gdLst/>
              <a:ahLst/>
              <a:cxnLst/>
              <a:rect l="l" t="t" r="r" b="b"/>
              <a:pathLst>
                <a:path w="550" h="1014" extrusionOk="0">
                  <a:moveTo>
                    <a:pt x="128" y="1"/>
                  </a:moveTo>
                  <a:cubicBezTo>
                    <a:pt x="92" y="1"/>
                    <a:pt x="48" y="24"/>
                    <a:pt x="1" y="86"/>
                  </a:cubicBezTo>
                  <a:cubicBezTo>
                    <a:pt x="116" y="339"/>
                    <a:pt x="243" y="613"/>
                    <a:pt x="433" y="1014"/>
                  </a:cubicBezTo>
                  <a:cubicBezTo>
                    <a:pt x="507" y="824"/>
                    <a:pt x="549" y="761"/>
                    <a:pt x="538" y="718"/>
                  </a:cubicBezTo>
                  <a:cubicBezTo>
                    <a:pt x="444" y="497"/>
                    <a:pt x="338" y="286"/>
                    <a:pt x="222" y="75"/>
                  </a:cubicBezTo>
                  <a:cubicBezTo>
                    <a:pt x="205" y="35"/>
                    <a:pt x="172" y="1"/>
                    <a:pt x="12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7" name="Google Shape;4677;p27"/>
            <p:cNvSpPr/>
            <p:nvPr/>
          </p:nvSpPr>
          <p:spPr>
            <a:xfrm>
              <a:off x="6811125" y="1282225"/>
              <a:ext cx="20375" cy="9575"/>
            </a:xfrm>
            <a:custGeom>
              <a:avLst/>
              <a:gdLst/>
              <a:ahLst/>
              <a:cxnLst/>
              <a:rect l="l" t="t" r="r" b="b"/>
              <a:pathLst>
                <a:path w="815" h="383" extrusionOk="0">
                  <a:moveTo>
                    <a:pt x="129" y="1"/>
                  </a:moveTo>
                  <a:cubicBezTo>
                    <a:pt x="68" y="1"/>
                    <a:pt x="0" y="41"/>
                    <a:pt x="34" y="176"/>
                  </a:cubicBezTo>
                  <a:cubicBezTo>
                    <a:pt x="231" y="230"/>
                    <a:pt x="420" y="382"/>
                    <a:pt x="672" y="382"/>
                  </a:cubicBezTo>
                  <a:cubicBezTo>
                    <a:pt x="717" y="382"/>
                    <a:pt x="765" y="377"/>
                    <a:pt x="814" y="366"/>
                  </a:cubicBezTo>
                  <a:cubicBezTo>
                    <a:pt x="772" y="282"/>
                    <a:pt x="762" y="187"/>
                    <a:pt x="720" y="176"/>
                  </a:cubicBezTo>
                  <a:cubicBezTo>
                    <a:pt x="540" y="103"/>
                    <a:pt x="361" y="50"/>
                    <a:pt x="171" y="7"/>
                  </a:cubicBezTo>
                  <a:cubicBezTo>
                    <a:pt x="159" y="3"/>
                    <a:pt x="144" y="1"/>
                    <a:pt x="12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8" name="Google Shape;4678;p27"/>
            <p:cNvSpPr/>
            <p:nvPr/>
          </p:nvSpPr>
          <p:spPr>
            <a:xfrm>
              <a:off x="7024750" y="1312725"/>
              <a:ext cx="17675" cy="10575"/>
            </a:xfrm>
            <a:custGeom>
              <a:avLst/>
              <a:gdLst/>
              <a:ahLst/>
              <a:cxnLst/>
              <a:rect l="l" t="t" r="r" b="b"/>
              <a:pathLst>
                <a:path w="707" h="423" extrusionOk="0">
                  <a:moveTo>
                    <a:pt x="707" y="1"/>
                  </a:moveTo>
                  <a:cubicBezTo>
                    <a:pt x="190" y="64"/>
                    <a:pt x="127" y="106"/>
                    <a:pt x="1" y="422"/>
                  </a:cubicBezTo>
                  <a:cubicBezTo>
                    <a:pt x="306" y="380"/>
                    <a:pt x="528" y="233"/>
                    <a:pt x="70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9" name="Google Shape;4679;p27"/>
            <p:cNvSpPr/>
            <p:nvPr/>
          </p:nvSpPr>
          <p:spPr>
            <a:xfrm>
              <a:off x="6841775" y="1236000"/>
              <a:ext cx="15550" cy="16625"/>
            </a:xfrm>
            <a:custGeom>
              <a:avLst/>
              <a:gdLst/>
              <a:ahLst/>
              <a:cxnLst/>
              <a:rect l="l" t="t" r="r" b="b"/>
              <a:pathLst>
                <a:path w="622" h="665" extrusionOk="0">
                  <a:moveTo>
                    <a:pt x="0" y="0"/>
                  </a:moveTo>
                  <a:lnTo>
                    <a:pt x="0" y="0"/>
                  </a:lnTo>
                  <a:cubicBezTo>
                    <a:pt x="106" y="327"/>
                    <a:pt x="306" y="464"/>
                    <a:pt x="601" y="665"/>
                  </a:cubicBezTo>
                  <a:cubicBezTo>
                    <a:pt x="622" y="295"/>
                    <a:pt x="411" y="190"/>
                    <a:pt x="274" y="63"/>
                  </a:cubicBezTo>
                  <a:cubicBezTo>
                    <a:pt x="221" y="21"/>
                    <a:pt x="127" y="21"/>
                    <a:pt x="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0" name="Google Shape;4680;p27"/>
            <p:cNvSpPr/>
            <p:nvPr/>
          </p:nvSpPr>
          <p:spPr>
            <a:xfrm>
              <a:off x="6973325" y="1278450"/>
              <a:ext cx="12425" cy="16900"/>
            </a:xfrm>
            <a:custGeom>
              <a:avLst/>
              <a:gdLst/>
              <a:ahLst/>
              <a:cxnLst/>
              <a:rect l="l" t="t" r="r" b="b"/>
              <a:pathLst>
                <a:path w="497" h="676" extrusionOk="0">
                  <a:moveTo>
                    <a:pt x="307" y="1"/>
                  </a:moveTo>
                  <a:cubicBezTo>
                    <a:pt x="233" y="222"/>
                    <a:pt x="1" y="401"/>
                    <a:pt x="180" y="676"/>
                  </a:cubicBezTo>
                  <a:cubicBezTo>
                    <a:pt x="296" y="475"/>
                    <a:pt x="497" y="296"/>
                    <a:pt x="30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1" name="Google Shape;4681;p27"/>
            <p:cNvSpPr/>
            <p:nvPr/>
          </p:nvSpPr>
          <p:spPr>
            <a:xfrm>
              <a:off x="6955925" y="1413700"/>
              <a:ext cx="7925" cy="14550"/>
            </a:xfrm>
            <a:custGeom>
              <a:avLst/>
              <a:gdLst/>
              <a:ahLst/>
              <a:cxnLst/>
              <a:rect l="l" t="t" r="r" b="b"/>
              <a:pathLst>
                <a:path w="317" h="582" extrusionOk="0">
                  <a:moveTo>
                    <a:pt x="54" y="1"/>
                  </a:moveTo>
                  <a:lnTo>
                    <a:pt x="54" y="1"/>
                  </a:lnTo>
                  <a:cubicBezTo>
                    <a:pt x="0" y="380"/>
                    <a:pt x="11" y="401"/>
                    <a:pt x="317" y="581"/>
                  </a:cubicBezTo>
                  <a:cubicBezTo>
                    <a:pt x="254" y="317"/>
                    <a:pt x="254" y="127"/>
                    <a:pt x="5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2" name="Google Shape;4682;p27"/>
            <p:cNvSpPr/>
            <p:nvPr/>
          </p:nvSpPr>
          <p:spPr>
            <a:xfrm>
              <a:off x="6978900" y="1402625"/>
              <a:ext cx="13175" cy="11900"/>
            </a:xfrm>
            <a:custGeom>
              <a:avLst/>
              <a:gdLst/>
              <a:ahLst/>
              <a:cxnLst/>
              <a:rect l="l" t="t" r="r" b="b"/>
              <a:pathLst>
                <a:path w="527" h="476" extrusionOk="0">
                  <a:moveTo>
                    <a:pt x="516" y="1"/>
                  </a:moveTo>
                  <a:cubicBezTo>
                    <a:pt x="512" y="4"/>
                    <a:pt x="508" y="8"/>
                    <a:pt x="504" y="12"/>
                  </a:cubicBezTo>
                  <a:lnTo>
                    <a:pt x="504" y="12"/>
                  </a:lnTo>
                  <a:cubicBezTo>
                    <a:pt x="512" y="12"/>
                    <a:pt x="519" y="12"/>
                    <a:pt x="527" y="12"/>
                  </a:cubicBezTo>
                  <a:lnTo>
                    <a:pt x="516" y="1"/>
                  </a:lnTo>
                  <a:close/>
                  <a:moveTo>
                    <a:pt x="504" y="12"/>
                  </a:moveTo>
                  <a:lnTo>
                    <a:pt x="504" y="12"/>
                  </a:lnTo>
                  <a:cubicBezTo>
                    <a:pt x="50" y="23"/>
                    <a:pt x="0" y="70"/>
                    <a:pt x="52" y="476"/>
                  </a:cubicBezTo>
                  <a:cubicBezTo>
                    <a:pt x="216" y="301"/>
                    <a:pt x="360" y="156"/>
                    <a:pt x="504" y="12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683" name="Google Shape;4683;p27"/>
          <p:cNvSpPr txBox="1">
            <a:spLocks noGrp="1"/>
          </p:cNvSpPr>
          <p:nvPr>
            <p:ph type="title" idx="15"/>
          </p:nvPr>
        </p:nvSpPr>
        <p:spPr>
          <a:xfrm>
            <a:off x="960000" y="481667"/>
            <a:ext cx="10272000" cy="9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82943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6539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oogle Shape;5122;p31"/>
          <p:cNvGrpSpPr/>
          <p:nvPr/>
        </p:nvGrpSpPr>
        <p:grpSpPr>
          <a:xfrm>
            <a:off x="90331" y="-652737"/>
            <a:ext cx="10511679" cy="10418461"/>
            <a:chOff x="67748" y="-489553"/>
            <a:chExt cx="7883759" cy="7813846"/>
          </a:xfrm>
        </p:grpSpPr>
        <p:grpSp>
          <p:nvGrpSpPr>
            <p:cNvPr id="5123" name="Google Shape;5123;p31"/>
            <p:cNvGrpSpPr/>
            <p:nvPr/>
          </p:nvGrpSpPr>
          <p:grpSpPr>
            <a:xfrm>
              <a:off x="6899838" y="3866133"/>
              <a:ext cx="1051667" cy="3458160"/>
              <a:chOff x="6772950" y="1141500"/>
              <a:chExt cx="372575" cy="1225125"/>
            </a:xfrm>
          </p:grpSpPr>
          <p:sp>
            <p:nvSpPr>
              <p:cNvPr id="5124" name="Google Shape;5124;p31"/>
              <p:cNvSpPr/>
              <p:nvPr/>
            </p:nvSpPr>
            <p:spPr>
              <a:xfrm>
                <a:off x="6772950" y="1141500"/>
                <a:ext cx="372575" cy="1225125"/>
              </a:xfrm>
              <a:custGeom>
                <a:avLst/>
                <a:gdLst/>
                <a:ahLst/>
                <a:cxnLst/>
                <a:rect l="l" t="t" r="r" b="b"/>
                <a:pathLst>
                  <a:path w="14903" h="49005" extrusionOk="0">
                    <a:moveTo>
                      <a:pt x="5168" y="7261"/>
                    </a:moveTo>
                    <a:cubicBezTo>
                      <a:pt x="5167" y="7262"/>
                      <a:pt x="5166" y="7263"/>
                      <a:pt x="5165" y="7264"/>
                    </a:cubicBezTo>
                    <a:lnTo>
                      <a:pt x="5165" y="7264"/>
                    </a:lnTo>
                    <a:lnTo>
                      <a:pt x="5179" y="7271"/>
                    </a:lnTo>
                    <a:lnTo>
                      <a:pt x="5168" y="7261"/>
                    </a:lnTo>
                    <a:close/>
                    <a:moveTo>
                      <a:pt x="7810" y="1"/>
                    </a:moveTo>
                    <a:cubicBezTo>
                      <a:pt x="7054" y="1"/>
                      <a:pt x="6313" y="88"/>
                      <a:pt x="5611" y="447"/>
                    </a:cubicBezTo>
                    <a:cubicBezTo>
                      <a:pt x="5474" y="522"/>
                      <a:pt x="5327" y="574"/>
                      <a:pt x="5168" y="606"/>
                    </a:cubicBezTo>
                    <a:cubicBezTo>
                      <a:pt x="4863" y="679"/>
                      <a:pt x="4662" y="859"/>
                      <a:pt x="4546" y="1154"/>
                    </a:cubicBezTo>
                    <a:cubicBezTo>
                      <a:pt x="4441" y="1408"/>
                      <a:pt x="4303" y="1618"/>
                      <a:pt x="4029" y="1776"/>
                    </a:cubicBezTo>
                    <a:cubicBezTo>
                      <a:pt x="3866" y="1688"/>
                      <a:pt x="3700" y="1649"/>
                      <a:pt x="3533" y="1649"/>
                    </a:cubicBezTo>
                    <a:cubicBezTo>
                      <a:pt x="3320" y="1649"/>
                      <a:pt x="3107" y="1712"/>
                      <a:pt x="2901" y="1818"/>
                    </a:cubicBezTo>
                    <a:cubicBezTo>
                      <a:pt x="2278" y="2125"/>
                      <a:pt x="1814" y="2641"/>
                      <a:pt x="1329" y="3116"/>
                    </a:cubicBezTo>
                    <a:cubicBezTo>
                      <a:pt x="1287" y="3158"/>
                      <a:pt x="1256" y="3232"/>
                      <a:pt x="1234" y="3285"/>
                    </a:cubicBezTo>
                    <a:cubicBezTo>
                      <a:pt x="1055" y="3864"/>
                      <a:pt x="728" y="4371"/>
                      <a:pt x="443" y="4898"/>
                    </a:cubicBezTo>
                    <a:cubicBezTo>
                      <a:pt x="180" y="5383"/>
                      <a:pt x="0" y="5932"/>
                      <a:pt x="211" y="6491"/>
                    </a:cubicBezTo>
                    <a:cubicBezTo>
                      <a:pt x="485" y="7271"/>
                      <a:pt x="1024" y="7820"/>
                      <a:pt x="1835" y="8020"/>
                    </a:cubicBezTo>
                    <a:cubicBezTo>
                      <a:pt x="2289" y="8125"/>
                      <a:pt x="2753" y="8168"/>
                      <a:pt x="3217" y="8200"/>
                    </a:cubicBezTo>
                    <a:cubicBezTo>
                      <a:pt x="3660" y="8231"/>
                      <a:pt x="4092" y="8294"/>
                      <a:pt x="4546" y="8442"/>
                    </a:cubicBezTo>
                    <a:cubicBezTo>
                      <a:pt x="4577" y="9496"/>
                      <a:pt x="5126" y="10288"/>
                      <a:pt x="5791" y="11026"/>
                    </a:cubicBezTo>
                    <a:cubicBezTo>
                      <a:pt x="6276" y="11553"/>
                      <a:pt x="6719" y="12102"/>
                      <a:pt x="7204" y="12618"/>
                    </a:cubicBezTo>
                    <a:cubicBezTo>
                      <a:pt x="7499" y="12946"/>
                      <a:pt x="7689" y="13314"/>
                      <a:pt x="7741" y="13736"/>
                    </a:cubicBezTo>
                    <a:cubicBezTo>
                      <a:pt x="7879" y="14791"/>
                      <a:pt x="8048" y="15846"/>
                      <a:pt x="8016" y="16911"/>
                    </a:cubicBezTo>
                    <a:cubicBezTo>
                      <a:pt x="7994" y="17512"/>
                      <a:pt x="7973" y="18124"/>
                      <a:pt x="8037" y="18714"/>
                    </a:cubicBezTo>
                    <a:cubicBezTo>
                      <a:pt x="8153" y="19748"/>
                      <a:pt x="8121" y="20792"/>
                      <a:pt x="8163" y="21836"/>
                    </a:cubicBezTo>
                    <a:cubicBezTo>
                      <a:pt x="8184" y="22501"/>
                      <a:pt x="8153" y="23165"/>
                      <a:pt x="8184" y="23830"/>
                    </a:cubicBezTo>
                    <a:cubicBezTo>
                      <a:pt x="8226" y="24610"/>
                      <a:pt x="8195" y="25380"/>
                      <a:pt x="8322" y="26150"/>
                    </a:cubicBezTo>
                    <a:cubicBezTo>
                      <a:pt x="8427" y="26762"/>
                      <a:pt x="8385" y="27395"/>
                      <a:pt x="8501" y="28006"/>
                    </a:cubicBezTo>
                    <a:cubicBezTo>
                      <a:pt x="8733" y="29293"/>
                      <a:pt x="8648" y="30611"/>
                      <a:pt x="8828" y="31909"/>
                    </a:cubicBezTo>
                    <a:cubicBezTo>
                      <a:pt x="8923" y="32563"/>
                      <a:pt x="8923" y="33227"/>
                      <a:pt x="8986" y="33891"/>
                    </a:cubicBezTo>
                    <a:cubicBezTo>
                      <a:pt x="9070" y="34798"/>
                      <a:pt x="9208" y="35694"/>
                      <a:pt x="9229" y="36602"/>
                    </a:cubicBezTo>
                    <a:cubicBezTo>
                      <a:pt x="9229" y="36665"/>
                      <a:pt x="9239" y="36739"/>
                      <a:pt x="9250" y="36802"/>
                    </a:cubicBezTo>
                    <a:cubicBezTo>
                      <a:pt x="9408" y="38047"/>
                      <a:pt x="9355" y="39291"/>
                      <a:pt x="9271" y="40525"/>
                    </a:cubicBezTo>
                    <a:cubicBezTo>
                      <a:pt x="9197" y="41453"/>
                      <a:pt x="9176" y="42381"/>
                      <a:pt x="9250" y="43320"/>
                    </a:cubicBezTo>
                    <a:cubicBezTo>
                      <a:pt x="9260" y="43489"/>
                      <a:pt x="9281" y="43668"/>
                      <a:pt x="9292" y="43848"/>
                    </a:cubicBezTo>
                    <a:cubicBezTo>
                      <a:pt x="9323" y="45334"/>
                      <a:pt x="9366" y="46822"/>
                      <a:pt x="9398" y="48308"/>
                    </a:cubicBezTo>
                    <a:cubicBezTo>
                      <a:pt x="9408" y="48498"/>
                      <a:pt x="9429" y="48688"/>
                      <a:pt x="9440" y="49004"/>
                    </a:cubicBezTo>
                    <a:cubicBezTo>
                      <a:pt x="9566" y="48836"/>
                      <a:pt x="9640" y="48783"/>
                      <a:pt x="9651" y="48709"/>
                    </a:cubicBezTo>
                    <a:cubicBezTo>
                      <a:pt x="9682" y="48519"/>
                      <a:pt x="9693" y="48319"/>
                      <a:pt x="9703" y="48119"/>
                    </a:cubicBezTo>
                    <a:cubicBezTo>
                      <a:pt x="9703" y="47296"/>
                      <a:pt x="9714" y="46473"/>
                      <a:pt x="9714" y="45651"/>
                    </a:cubicBezTo>
                    <a:cubicBezTo>
                      <a:pt x="9714" y="45324"/>
                      <a:pt x="9735" y="44987"/>
                      <a:pt x="9682" y="44659"/>
                    </a:cubicBezTo>
                    <a:cubicBezTo>
                      <a:pt x="9598" y="44037"/>
                      <a:pt x="9587" y="43415"/>
                      <a:pt x="9598" y="42793"/>
                    </a:cubicBezTo>
                    <a:cubicBezTo>
                      <a:pt x="9609" y="41643"/>
                      <a:pt x="9587" y="40483"/>
                      <a:pt x="9630" y="39334"/>
                    </a:cubicBezTo>
                    <a:cubicBezTo>
                      <a:pt x="9682" y="37572"/>
                      <a:pt x="9513" y="35832"/>
                      <a:pt x="9355" y="34091"/>
                    </a:cubicBezTo>
                    <a:cubicBezTo>
                      <a:pt x="9302" y="33606"/>
                      <a:pt x="9271" y="33121"/>
                      <a:pt x="9218" y="32636"/>
                    </a:cubicBezTo>
                    <a:cubicBezTo>
                      <a:pt x="9155" y="31909"/>
                      <a:pt x="9028" y="31180"/>
                      <a:pt x="9028" y="30453"/>
                    </a:cubicBezTo>
                    <a:cubicBezTo>
                      <a:pt x="9018" y="29314"/>
                      <a:pt x="8796" y="28206"/>
                      <a:pt x="8701" y="27078"/>
                    </a:cubicBezTo>
                    <a:cubicBezTo>
                      <a:pt x="8648" y="26424"/>
                      <a:pt x="8543" y="25759"/>
                      <a:pt x="8522" y="25095"/>
                    </a:cubicBezTo>
                    <a:cubicBezTo>
                      <a:pt x="8469" y="23281"/>
                      <a:pt x="8448" y="21456"/>
                      <a:pt x="8416" y="19642"/>
                    </a:cubicBezTo>
                    <a:cubicBezTo>
                      <a:pt x="8406" y="19506"/>
                      <a:pt x="8427" y="19368"/>
                      <a:pt x="8395" y="19242"/>
                    </a:cubicBezTo>
                    <a:cubicBezTo>
                      <a:pt x="8248" y="18578"/>
                      <a:pt x="8280" y="17913"/>
                      <a:pt x="8301" y="17249"/>
                    </a:cubicBezTo>
                    <a:cubicBezTo>
                      <a:pt x="8322" y="16078"/>
                      <a:pt x="8280" y="14896"/>
                      <a:pt x="8058" y="13736"/>
                    </a:cubicBezTo>
                    <a:cubicBezTo>
                      <a:pt x="8027" y="13589"/>
                      <a:pt x="8005" y="13431"/>
                      <a:pt x="8027" y="13283"/>
                    </a:cubicBezTo>
                    <a:cubicBezTo>
                      <a:pt x="8069" y="13061"/>
                      <a:pt x="7994" y="12892"/>
                      <a:pt x="7889" y="12714"/>
                    </a:cubicBezTo>
                    <a:cubicBezTo>
                      <a:pt x="7784" y="12555"/>
                      <a:pt x="7657" y="12386"/>
                      <a:pt x="7530" y="12239"/>
                    </a:cubicBezTo>
                    <a:cubicBezTo>
                      <a:pt x="7056" y="11648"/>
                      <a:pt x="6581" y="11068"/>
                      <a:pt x="6075" y="10499"/>
                    </a:cubicBezTo>
                    <a:cubicBezTo>
                      <a:pt x="5484" y="9824"/>
                      <a:pt x="5031" y="9096"/>
                      <a:pt x="4926" y="8157"/>
                    </a:cubicBezTo>
                    <a:cubicBezTo>
                      <a:pt x="4884" y="7789"/>
                      <a:pt x="4905" y="7516"/>
                      <a:pt x="5165" y="7264"/>
                    </a:cubicBezTo>
                    <a:lnTo>
                      <a:pt x="5165" y="7264"/>
                    </a:lnTo>
                    <a:lnTo>
                      <a:pt x="4483" y="6892"/>
                    </a:lnTo>
                    <a:cubicBezTo>
                      <a:pt x="4280" y="6785"/>
                      <a:pt x="4104" y="6591"/>
                      <a:pt x="3817" y="6591"/>
                    </a:cubicBezTo>
                    <a:cubicBezTo>
                      <a:pt x="3790" y="6591"/>
                      <a:pt x="3762" y="6593"/>
                      <a:pt x="3734" y="6596"/>
                    </a:cubicBezTo>
                    <a:cubicBezTo>
                      <a:pt x="3860" y="6892"/>
                      <a:pt x="4103" y="6965"/>
                      <a:pt x="4293" y="7103"/>
                    </a:cubicBezTo>
                    <a:cubicBezTo>
                      <a:pt x="4567" y="7314"/>
                      <a:pt x="4641" y="7525"/>
                      <a:pt x="4546" y="7862"/>
                    </a:cubicBezTo>
                    <a:cubicBezTo>
                      <a:pt x="4531" y="7945"/>
                      <a:pt x="4429" y="8012"/>
                      <a:pt x="4334" y="8012"/>
                    </a:cubicBezTo>
                    <a:cubicBezTo>
                      <a:pt x="4296" y="8012"/>
                      <a:pt x="4260" y="8002"/>
                      <a:pt x="4230" y="7978"/>
                    </a:cubicBezTo>
                    <a:cubicBezTo>
                      <a:pt x="4155" y="7936"/>
                      <a:pt x="4082" y="7862"/>
                      <a:pt x="4071" y="7788"/>
                    </a:cubicBezTo>
                    <a:cubicBezTo>
                      <a:pt x="4040" y="7535"/>
                      <a:pt x="3871" y="7535"/>
                      <a:pt x="3681" y="7535"/>
                    </a:cubicBezTo>
                    <a:cubicBezTo>
                      <a:pt x="3675" y="7534"/>
                      <a:pt x="3670" y="7534"/>
                      <a:pt x="3664" y="7534"/>
                    </a:cubicBezTo>
                    <a:cubicBezTo>
                      <a:pt x="3441" y="7534"/>
                      <a:pt x="3490" y="7728"/>
                      <a:pt x="3428" y="7862"/>
                    </a:cubicBezTo>
                    <a:cubicBezTo>
                      <a:pt x="3316" y="7862"/>
                      <a:pt x="3198" y="7867"/>
                      <a:pt x="3083" y="7867"/>
                    </a:cubicBezTo>
                    <a:cubicBezTo>
                      <a:pt x="3025" y="7867"/>
                      <a:pt x="2967" y="7865"/>
                      <a:pt x="2911" y="7862"/>
                    </a:cubicBezTo>
                    <a:cubicBezTo>
                      <a:pt x="2690" y="7841"/>
                      <a:pt x="2468" y="7799"/>
                      <a:pt x="2247" y="7778"/>
                    </a:cubicBezTo>
                    <a:cubicBezTo>
                      <a:pt x="928" y="7672"/>
                      <a:pt x="180" y="6491"/>
                      <a:pt x="644" y="5236"/>
                    </a:cubicBezTo>
                    <a:cubicBezTo>
                      <a:pt x="707" y="5078"/>
                      <a:pt x="813" y="4930"/>
                      <a:pt x="886" y="4761"/>
                    </a:cubicBezTo>
                    <a:cubicBezTo>
                      <a:pt x="1076" y="4361"/>
                      <a:pt x="1277" y="3970"/>
                      <a:pt x="1424" y="3548"/>
                    </a:cubicBezTo>
                    <a:cubicBezTo>
                      <a:pt x="1540" y="3243"/>
                      <a:pt x="1688" y="3000"/>
                      <a:pt x="1994" y="2852"/>
                    </a:cubicBezTo>
                    <a:cubicBezTo>
                      <a:pt x="2163" y="2768"/>
                      <a:pt x="2299" y="2610"/>
                      <a:pt x="2447" y="2483"/>
                    </a:cubicBezTo>
                    <a:cubicBezTo>
                      <a:pt x="2500" y="2441"/>
                      <a:pt x="2531" y="2378"/>
                      <a:pt x="2584" y="2336"/>
                    </a:cubicBezTo>
                    <a:cubicBezTo>
                      <a:pt x="2916" y="2104"/>
                      <a:pt x="3186" y="1979"/>
                      <a:pt x="3441" y="1979"/>
                    </a:cubicBezTo>
                    <a:cubicBezTo>
                      <a:pt x="3673" y="1979"/>
                      <a:pt x="3893" y="2082"/>
                      <a:pt x="4134" y="2304"/>
                    </a:cubicBezTo>
                    <a:cubicBezTo>
                      <a:pt x="4387" y="2547"/>
                      <a:pt x="4641" y="2800"/>
                      <a:pt x="4863" y="3084"/>
                    </a:cubicBezTo>
                    <a:cubicBezTo>
                      <a:pt x="5379" y="3749"/>
                      <a:pt x="5822" y="4466"/>
                      <a:pt x="6212" y="5214"/>
                    </a:cubicBezTo>
                    <a:cubicBezTo>
                      <a:pt x="6284" y="5337"/>
                      <a:pt x="6306" y="5510"/>
                      <a:pt x="6548" y="5510"/>
                    </a:cubicBezTo>
                    <a:cubicBezTo>
                      <a:pt x="6556" y="5510"/>
                      <a:pt x="6563" y="5510"/>
                      <a:pt x="6571" y="5510"/>
                    </a:cubicBezTo>
                    <a:cubicBezTo>
                      <a:pt x="6539" y="5373"/>
                      <a:pt x="6529" y="5236"/>
                      <a:pt x="6476" y="5130"/>
                    </a:cubicBezTo>
                    <a:cubicBezTo>
                      <a:pt x="6033" y="4150"/>
                      <a:pt x="5495" y="3232"/>
                      <a:pt x="4778" y="2441"/>
                    </a:cubicBezTo>
                    <a:cubicBezTo>
                      <a:pt x="4673" y="2325"/>
                      <a:pt x="4577" y="2209"/>
                      <a:pt x="4483" y="2093"/>
                    </a:cubicBezTo>
                    <a:cubicBezTo>
                      <a:pt x="4577" y="1882"/>
                      <a:pt x="4662" y="1703"/>
                      <a:pt x="4746" y="1523"/>
                    </a:cubicBezTo>
                    <a:cubicBezTo>
                      <a:pt x="4863" y="1239"/>
                      <a:pt x="5062" y="1049"/>
                      <a:pt x="5358" y="954"/>
                    </a:cubicBezTo>
                    <a:cubicBezTo>
                      <a:pt x="5569" y="890"/>
                      <a:pt x="5780" y="817"/>
                      <a:pt x="5969" y="711"/>
                    </a:cubicBezTo>
                    <a:cubicBezTo>
                      <a:pt x="6644" y="353"/>
                      <a:pt x="7394" y="332"/>
                      <a:pt x="8111" y="332"/>
                    </a:cubicBezTo>
                    <a:cubicBezTo>
                      <a:pt x="9208" y="332"/>
                      <a:pt x="9956" y="996"/>
                      <a:pt x="10494" y="1914"/>
                    </a:cubicBezTo>
                    <a:cubicBezTo>
                      <a:pt x="10579" y="2072"/>
                      <a:pt x="10610" y="2240"/>
                      <a:pt x="10558" y="2420"/>
                    </a:cubicBezTo>
                    <a:cubicBezTo>
                      <a:pt x="10420" y="2957"/>
                      <a:pt x="10305" y="3496"/>
                      <a:pt x="10136" y="4023"/>
                    </a:cubicBezTo>
                    <a:cubicBezTo>
                      <a:pt x="9977" y="4508"/>
                      <a:pt x="9787" y="4982"/>
                      <a:pt x="9440" y="5373"/>
                    </a:cubicBezTo>
                    <a:cubicBezTo>
                      <a:pt x="9366" y="5457"/>
                      <a:pt x="9334" y="5573"/>
                      <a:pt x="9461" y="5647"/>
                    </a:cubicBezTo>
                    <a:cubicBezTo>
                      <a:pt x="9819" y="5394"/>
                      <a:pt x="9872" y="5373"/>
                      <a:pt x="9988" y="5088"/>
                    </a:cubicBezTo>
                    <a:cubicBezTo>
                      <a:pt x="10178" y="4645"/>
                      <a:pt x="10336" y="4181"/>
                      <a:pt x="10505" y="3717"/>
                    </a:cubicBezTo>
                    <a:cubicBezTo>
                      <a:pt x="10610" y="3432"/>
                      <a:pt x="10694" y="3137"/>
                      <a:pt x="10811" y="2842"/>
                    </a:cubicBezTo>
                    <a:cubicBezTo>
                      <a:pt x="10842" y="2768"/>
                      <a:pt x="10916" y="2694"/>
                      <a:pt x="10980" y="2662"/>
                    </a:cubicBezTo>
                    <a:cubicBezTo>
                      <a:pt x="11005" y="2651"/>
                      <a:pt x="11034" y="2647"/>
                      <a:pt x="11064" y="2647"/>
                    </a:cubicBezTo>
                    <a:cubicBezTo>
                      <a:pt x="11121" y="2647"/>
                      <a:pt x="11180" y="2663"/>
                      <a:pt x="11222" y="2683"/>
                    </a:cubicBezTo>
                    <a:cubicBezTo>
                      <a:pt x="11254" y="2694"/>
                      <a:pt x="11264" y="2800"/>
                      <a:pt x="11264" y="2852"/>
                    </a:cubicBezTo>
                    <a:cubicBezTo>
                      <a:pt x="11254" y="2957"/>
                      <a:pt x="11137" y="3053"/>
                      <a:pt x="11317" y="3158"/>
                    </a:cubicBezTo>
                    <a:cubicBezTo>
                      <a:pt x="11465" y="3000"/>
                      <a:pt x="11601" y="2842"/>
                      <a:pt x="11739" y="2694"/>
                    </a:cubicBezTo>
                    <a:cubicBezTo>
                      <a:pt x="11753" y="2694"/>
                      <a:pt x="11767" y="2693"/>
                      <a:pt x="11780" y="2693"/>
                    </a:cubicBezTo>
                    <a:cubicBezTo>
                      <a:pt x="12031" y="2693"/>
                      <a:pt x="12197" y="2790"/>
                      <a:pt x="12297" y="3000"/>
                    </a:cubicBezTo>
                    <a:cubicBezTo>
                      <a:pt x="12255" y="3253"/>
                      <a:pt x="12044" y="3369"/>
                      <a:pt x="11908" y="3538"/>
                    </a:cubicBezTo>
                    <a:cubicBezTo>
                      <a:pt x="11781" y="3696"/>
                      <a:pt x="11559" y="3791"/>
                      <a:pt x="11559" y="4139"/>
                    </a:cubicBezTo>
                    <a:cubicBezTo>
                      <a:pt x="11718" y="4023"/>
                      <a:pt x="11823" y="3960"/>
                      <a:pt x="11918" y="3875"/>
                    </a:cubicBezTo>
                    <a:cubicBezTo>
                      <a:pt x="12087" y="3707"/>
                      <a:pt x="12245" y="3517"/>
                      <a:pt x="12424" y="3358"/>
                    </a:cubicBezTo>
                    <a:cubicBezTo>
                      <a:pt x="12440" y="3343"/>
                      <a:pt x="12474" y="3335"/>
                      <a:pt x="12510" y="3335"/>
                    </a:cubicBezTo>
                    <a:cubicBezTo>
                      <a:pt x="12546" y="3335"/>
                      <a:pt x="12583" y="3343"/>
                      <a:pt x="12604" y="3358"/>
                    </a:cubicBezTo>
                    <a:cubicBezTo>
                      <a:pt x="12635" y="3390"/>
                      <a:pt x="12656" y="3496"/>
                      <a:pt x="12625" y="3527"/>
                    </a:cubicBezTo>
                    <a:cubicBezTo>
                      <a:pt x="12435" y="3738"/>
                      <a:pt x="12234" y="3939"/>
                      <a:pt x="12034" y="4150"/>
                    </a:cubicBezTo>
                    <a:cubicBezTo>
                      <a:pt x="11960" y="4223"/>
                      <a:pt x="11855" y="4297"/>
                      <a:pt x="11971" y="4466"/>
                    </a:cubicBezTo>
                    <a:cubicBezTo>
                      <a:pt x="12340" y="4276"/>
                      <a:pt x="12530" y="3854"/>
                      <a:pt x="12941" y="3675"/>
                    </a:cubicBezTo>
                    <a:cubicBezTo>
                      <a:pt x="13047" y="3759"/>
                      <a:pt x="13162" y="3822"/>
                      <a:pt x="13237" y="3918"/>
                    </a:cubicBezTo>
                    <a:cubicBezTo>
                      <a:pt x="13458" y="4171"/>
                      <a:pt x="13680" y="4424"/>
                      <a:pt x="13869" y="4698"/>
                    </a:cubicBezTo>
                    <a:cubicBezTo>
                      <a:pt x="14048" y="4951"/>
                      <a:pt x="14196" y="5225"/>
                      <a:pt x="14333" y="5500"/>
                    </a:cubicBezTo>
                    <a:cubicBezTo>
                      <a:pt x="14533" y="5879"/>
                      <a:pt x="14544" y="6259"/>
                      <a:pt x="14228" y="6607"/>
                    </a:cubicBezTo>
                    <a:cubicBezTo>
                      <a:pt x="14154" y="6681"/>
                      <a:pt x="14069" y="6775"/>
                      <a:pt x="14186" y="6913"/>
                    </a:cubicBezTo>
                    <a:cubicBezTo>
                      <a:pt x="14481" y="6871"/>
                      <a:pt x="14608" y="6639"/>
                      <a:pt x="14734" y="6417"/>
                    </a:cubicBezTo>
                    <a:cubicBezTo>
                      <a:pt x="14850" y="6217"/>
                      <a:pt x="14903" y="5995"/>
                      <a:pt x="14819" y="5774"/>
                    </a:cubicBezTo>
                    <a:cubicBezTo>
                      <a:pt x="14671" y="5310"/>
                      <a:pt x="14512" y="4846"/>
                      <a:pt x="14165" y="4476"/>
                    </a:cubicBezTo>
                    <a:cubicBezTo>
                      <a:pt x="14017" y="4307"/>
                      <a:pt x="13890" y="4129"/>
                      <a:pt x="13743" y="3960"/>
                    </a:cubicBezTo>
                    <a:cubicBezTo>
                      <a:pt x="13405" y="3548"/>
                      <a:pt x="13078" y="3137"/>
                      <a:pt x="12719" y="2736"/>
                    </a:cubicBezTo>
                    <a:cubicBezTo>
                      <a:pt x="12440" y="2432"/>
                      <a:pt x="12113" y="2236"/>
                      <a:pt x="11717" y="2236"/>
                    </a:cubicBezTo>
                    <a:cubicBezTo>
                      <a:pt x="11619" y="2236"/>
                      <a:pt x="11518" y="2247"/>
                      <a:pt x="11412" y="2272"/>
                    </a:cubicBezTo>
                    <a:cubicBezTo>
                      <a:pt x="11328" y="2292"/>
                      <a:pt x="11244" y="2309"/>
                      <a:pt x="11163" y="2309"/>
                    </a:cubicBezTo>
                    <a:cubicBezTo>
                      <a:pt x="11070" y="2309"/>
                      <a:pt x="10979" y="2287"/>
                      <a:pt x="10895" y="2219"/>
                    </a:cubicBezTo>
                    <a:cubicBezTo>
                      <a:pt x="10874" y="2177"/>
                      <a:pt x="10842" y="2135"/>
                      <a:pt x="10832" y="2104"/>
                    </a:cubicBezTo>
                    <a:cubicBezTo>
                      <a:pt x="10663" y="1323"/>
                      <a:pt x="10104" y="848"/>
                      <a:pt x="9524" y="395"/>
                    </a:cubicBezTo>
                    <a:cubicBezTo>
                      <a:pt x="9208" y="152"/>
                      <a:pt x="8807" y="36"/>
                      <a:pt x="8406" y="15"/>
                    </a:cubicBezTo>
                    <a:cubicBezTo>
                      <a:pt x="8207" y="7"/>
                      <a:pt x="8008" y="1"/>
                      <a:pt x="781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25" name="Google Shape;5125;p31"/>
              <p:cNvSpPr/>
              <p:nvPr/>
            </p:nvSpPr>
            <p:spPr>
              <a:xfrm>
                <a:off x="7000750" y="1748300"/>
                <a:ext cx="31650" cy="6098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24395" extrusionOk="0">
                    <a:moveTo>
                      <a:pt x="232" y="1"/>
                    </a:moveTo>
                    <a:cubicBezTo>
                      <a:pt x="138" y="74"/>
                      <a:pt x="54" y="95"/>
                      <a:pt x="54" y="137"/>
                    </a:cubicBezTo>
                    <a:cubicBezTo>
                      <a:pt x="21" y="264"/>
                      <a:pt x="0" y="412"/>
                      <a:pt x="32" y="538"/>
                    </a:cubicBezTo>
                    <a:cubicBezTo>
                      <a:pt x="222" y="1340"/>
                      <a:pt x="106" y="2162"/>
                      <a:pt x="232" y="2975"/>
                    </a:cubicBezTo>
                    <a:cubicBezTo>
                      <a:pt x="359" y="3766"/>
                      <a:pt x="254" y="4567"/>
                      <a:pt x="359" y="5369"/>
                    </a:cubicBezTo>
                    <a:cubicBezTo>
                      <a:pt x="433" y="5886"/>
                      <a:pt x="401" y="6423"/>
                      <a:pt x="486" y="6951"/>
                    </a:cubicBezTo>
                    <a:cubicBezTo>
                      <a:pt x="570" y="7468"/>
                      <a:pt x="549" y="8005"/>
                      <a:pt x="591" y="8544"/>
                    </a:cubicBezTo>
                    <a:cubicBezTo>
                      <a:pt x="675" y="9651"/>
                      <a:pt x="771" y="10748"/>
                      <a:pt x="729" y="11865"/>
                    </a:cubicBezTo>
                    <a:cubicBezTo>
                      <a:pt x="718" y="12055"/>
                      <a:pt x="750" y="12256"/>
                      <a:pt x="760" y="12456"/>
                    </a:cubicBezTo>
                    <a:cubicBezTo>
                      <a:pt x="781" y="12878"/>
                      <a:pt x="834" y="13300"/>
                      <a:pt x="834" y="13722"/>
                    </a:cubicBezTo>
                    <a:cubicBezTo>
                      <a:pt x="834" y="16116"/>
                      <a:pt x="813" y="18510"/>
                      <a:pt x="802" y="20904"/>
                    </a:cubicBezTo>
                    <a:cubicBezTo>
                      <a:pt x="802" y="21168"/>
                      <a:pt x="844" y="21432"/>
                      <a:pt x="865" y="21695"/>
                    </a:cubicBezTo>
                    <a:cubicBezTo>
                      <a:pt x="886" y="21938"/>
                      <a:pt x="939" y="22180"/>
                      <a:pt x="950" y="22423"/>
                    </a:cubicBezTo>
                    <a:cubicBezTo>
                      <a:pt x="961" y="22950"/>
                      <a:pt x="939" y="23488"/>
                      <a:pt x="950" y="24015"/>
                    </a:cubicBezTo>
                    <a:cubicBezTo>
                      <a:pt x="950" y="24142"/>
                      <a:pt x="907" y="24290"/>
                      <a:pt x="1182" y="24395"/>
                    </a:cubicBezTo>
                    <a:cubicBezTo>
                      <a:pt x="1214" y="23952"/>
                      <a:pt x="1256" y="23562"/>
                      <a:pt x="1266" y="23172"/>
                    </a:cubicBezTo>
                    <a:cubicBezTo>
                      <a:pt x="1266" y="22550"/>
                      <a:pt x="1245" y="21927"/>
                      <a:pt x="1235" y="21315"/>
                    </a:cubicBezTo>
                    <a:cubicBezTo>
                      <a:pt x="1224" y="21073"/>
                      <a:pt x="1245" y="20820"/>
                      <a:pt x="1203" y="20577"/>
                    </a:cubicBezTo>
                    <a:cubicBezTo>
                      <a:pt x="1097" y="20103"/>
                      <a:pt x="1108" y="19607"/>
                      <a:pt x="1108" y="19122"/>
                    </a:cubicBezTo>
                    <a:lnTo>
                      <a:pt x="1139" y="13996"/>
                    </a:lnTo>
                    <a:cubicBezTo>
                      <a:pt x="1139" y="13775"/>
                      <a:pt x="1161" y="13553"/>
                      <a:pt x="1129" y="13332"/>
                    </a:cubicBezTo>
                    <a:cubicBezTo>
                      <a:pt x="971" y="12404"/>
                      <a:pt x="1055" y="11476"/>
                      <a:pt x="1034" y="10548"/>
                    </a:cubicBezTo>
                    <a:cubicBezTo>
                      <a:pt x="1034" y="10252"/>
                      <a:pt x="1013" y="9967"/>
                      <a:pt x="992" y="9683"/>
                    </a:cubicBezTo>
                    <a:cubicBezTo>
                      <a:pt x="971" y="9303"/>
                      <a:pt x="939" y="8933"/>
                      <a:pt x="907" y="8554"/>
                    </a:cubicBezTo>
                    <a:cubicBezTo>
                      <a:pt x="876" y="8174"/>
                      <a:pt x="855" y="7805"/>
                      <a:pt x="823" y="7426"/>
                    </a:cubicBezTo>
                    <a:cubicBezTo>
                      <a:pt x="771" y="6772"/>
                      <a:pt x="633" y="6107"/>
                      <a:pt x="665" y="5443"/>
                    </a:cubicBezTo>
                    <a:cubicBezTo>
                      <a:pt x="675" y="5316"/>
                      <a:pt x="686" y="5169"/>
                      <a:pt x="644" y="5042"/>
                    </a:cubicBezTo>
                    <a:cubicBezTo>
                      <a:pt x="507" y="4588"/>
                      <a:pt x="549" y="4124"/>
                      <a:pt x="539" y="3660"/>
                    </a:cubicBezTo>
                    <a:cubicBezTo>
                      <a:pt x="539" y="3418"/>
                      <a:pt x="570" y="3165"/>
                      <a:pt x="518" y="2933"/>
                    </a:cubicBezTo>
                    <a:cubicBezTo>
                      <a:pt x="412" y="2490"/>
                      <a:pt x="422" y="2047"/>
                      <a:pt x="422" y="1604"/>
                    </a:cubicBezTo>
                    <a:cubicBezTo>
                      <a:pt x="412" y="1077"/>
                      <a:pt x="296" y="570"/>
                      <a:pt x="2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26" name="Google Shape;5126;p31"/>
              <p:cNvSpPr/>
              <p:nvPr/>
            </p:nvSpPr>
            <p:spPr>
              <a:xfrm>
                <a:off x="6974650" y="1323825"/>
                <a:ext cx="1360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16495" extrusionOk="0">
                    <a:moveTo>
                      <a:pt x="5238" y="1"/>
                    </a:moveTo>
                    <a:cubicBezTo>
                      <a:pt x="5214" y="1"/>
                      <a:pt x="5191" y="3"/>
                      <a:pt x="5169" y="10"/>
                    </a:cubicBezTo>
                    <a:cubicBezTo>
                      <a:pt x="4609" y="147"/>
                      <a:pt x="4051" y="284"/>
                      <a:pt x="3491" y="432"/>
                    </a:cubicBezTo>
                    <a:cubicBezTo>
                      <a:pt x="3359" y="471"/>
                      <a:pt x="3231" y="510"/>
                      <a:pt x="3110" y="510"/>
                    </a:cubicBezTo>
                    <a:cubicBezTo>
                      <a:pt x="2970" y="510"/>
                      <a:pt x="2840" y="458"/>
                      <a:pt x="2722" y="295"/>
                    </a:cubicBezTo>
                    <a:cubicBezTo>
                      <a:pt x="2711" y="295"/>
                      <a:pt x="2574" y="347"/>
                      <a:pt x="2521" y="400"/>
                    </a:cubicBezTo>
                    <a:cubicBezTo>
                      <a:pt x="2490" y="443"/>
                      <a:pt x="2521" y="537"/>
                      <a:pt x="2532" y="600"/>
                    </a:cubicBezTo>
                    <a:cubicBezTo>
                      <a:pt x="2616" y="1160"/>
                      <a:pt x="2448" y="1645"/>
                      <a:pt x="2110" y="2088"/>
                    </a:cubicBezTo>
                    <a:cubicBezTo>
                      <a:pt x="1773" y="2531"/>
                      <a:pt x="1414" y="2963"/>
                      <a:pt x="1150" y="3438"/>
                    </a:cubicBezTo>
                    <a:cubicBezTo>
                      <a:pt x="908" y="3870"/>
                      <a:pt x="591" y="4239"/>
                      <a:pt x="327" y="4640"/>
                    </a:cubicBezTo>
                    <a:cubicBezTo>
                      <a:pt x="233" y="4788"/>
                      <a:pt x="116" y="4924"/>
                      <a:pt x="1" y="5083"/>
                    </a:cubicBezTo>
                    <a:cubicBezTo>
                      <a:pt x="74" y="5178"/>
                      <a:pt x="158" y="5252"/>
                      <a:pt x="201" y="5346"/>
                    </a:cubicBezTo>
                    <a:cubicBezTo>
                      <a:pt x="254" y="5452"/>
                      <a:pt x="264" y="5557"/>
                      <a:pt x="285" y="5674"/>
                    </a:cubicBezTo>
                    <a:cubicBezTo>
                      <a:pt x="538" y="7087"/>
                      <a:pt x="644" y="8521"/>
                      <a:pt x="633" y="9966"/>
                    </a:cubicBezTo>
                    <a:cubicBezTo>
                      <a:pt x="623" y="10788"/>
                      <a:pt x="665" y="11611"/>
                      <a:pt x="676" y="12434"/>
                    </a:cubicBezTo>
                    <a:cubicBezTo>
                      <a:pt x="686" y="12518"/>
                      <a:pt x="676" y="12613"/>
                      <a:pt x="697" y="12698"/>
                    </a:cubicBezTo>
                    <a:cubicBezTo>
                      <a:pt x="855" y="13151"/>
                      <a:pt x="791" y="13615"/>
                      <a:pt x="812" y="14079"/>
                    </a:cubicBezTo>
                    <a:cubicBezTo>
                      <a:pt x="844" y="14744"/>
                      <a:pt x="897" y="15408"/>
                      <a:pt x="950" y="16073"/>
                    </a:cubicBezTo>
                    <a:cubicBezTo>
                      <a:pt x="960" y="16231"/>
                      <a:pt x="992" y="16410"/>
                      <a:pt x="1213" y="16495"/>
                    </a:cubicBezTo>
                    <a:cubicBezTo>
                      <a:pt x="1224" y="16410"/>
                      <a:pt x="1255" y="16347"/>
                      <a:pt x="1245" y="16284"/>
                    </a:cubicBezTo>
                    <a:cubicBezTo>
                      <a:pt x="1203" y="15777"/>
                      <a:pt x="1098" y="15271"/>
                      <a:pt x="1108" y="14765"/>
                    </a:cubicBezTo>
                    <a:cubicBezTo>
                      <a:pt x="1108" y="13900"/>
                      <a:pt x="1034" y="13045"/>
                      <a:pt x="971" y="12181"/>
                    </a:cubicBezTo>
                    <a:cubicBezTo>
                      <a:pt x="908" y="11210"/>
                      <a:pt x="908" y="10230"/>
                      <a:pt x="971" y="9260"/>
                    </a:cubicBezTo>
                    <a:cubicBezTo>
                      <a:pt x="981" y="9059"/>
                      <a:pt x="971" y="8859"/>
                      <a:pt x="950" y="8658"/>
                    </a:cubicBezTo>
                    <a:cubicBezTo>
                      <a:pt x="876" y="7973"/>
                      <a:pt x="929" y="7287"/>
                      <a:pt x="760" y="6612"/>
                    </a:cubicBezTo>
                    <a:cubicBezTo>
                      <a:pt x="697" y="6370"/>
                      <a:pt x="676" y="6127"/>
                      <a:pt x="665" y="5885"/>
                    </a:cubicBezTo>
                    <a:cubicBezTo>
                      <a:pt x="655" y="5663"/>
                      <a:pt x="644" y="5442"/>
                      <a:pt x="697" y="5231"/>
                    </a:cubicBezTo>
                    <a:cubicBezTo>
                      <a:pt x="866" y="4514"/>
                      <a:pt x="1087" y="3828"/>
                      <a:pt x="1635" y="3290"/>
                    </a:cubicBezTo>
                    <a:cubicBezTo>
                      <a:pt x="1825" y="3110"/>
                      <a:pt x="1994" y="2889"/>
                      <a:pt x="2152" y="2678"/>
                    </a:cubicBezTo>
                    <a:cubicBezTo>
                      <a:pt x="2521" y="2161"/>
                      <a:pt x="2985" y="1687"/>
                      <a:pt x="2985" y="980"/>
                    </a:cubicBezTo>
                    <a:cubicBezTo>
                      <a:pt x="2985" y="949"/>
                      <a:pt x="3038" y="917"/>
                      <a:pt x="3069" y="886"/>
                    </a:cubicBezTo>
                    <a:cubicBezTo>
                      <a:pt x="4873" y="453"/>
                      <a:pt x="5010" y="410"/>
                      <a:pt x="5443" y="21"/>
                    </a:cubicBezTo>
                    <a:cubicBezTo>
                      <a:pt x="5355" y="13"/>
                      <a:pt x="5293" y="1"/>
                      <a:pt x="52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27" name="Google Shape;5127;p31"/>
              <p:cNvSpPr/>
              <p:nvPr/>
            </p:nvSpPr>
            <p:spPr>
              <a:xfrm>
                <a:off x="6857850" y="1201975"/>
                <a:ext cx="70950" cy="10550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220" extrusionOk="0">
                    <a:moveTo>
                      <a:pt x="84" y="1"/>
                    </a:moveTo>
                    <a:cubicBezTo>
                      <a:pt x="32" y="85"/>
                      <a:pt x="0" y="106"/>
                      <a:pt x="11" y="128"/>
                    </a:cubicBezTo>
                    <a:cubicBezTo>
                      <a:pt x="21" y="191"/>
                      <a:pt x="21" y="264"/>
                      <a:pt x="53" y="306"/>
                    </a:cubicBezTo>
                    <a:cubicBezTo>
                      <a:pt x="443" y="866"/>
                      <a:pt x="792" y="1445"/>
                      <a:pt x="1087" y="2068"/>
                    </a:cubicBezTo>
                    <a:cubicBezTo>
                      <a:pt x="1434" y="2795"/>
                      <a:pt x="1909" y="3460"/>
                      <a:pt x="2374" y="4220"/>
                    </a:cubicBezTo>
                    <a:cubicBezTo>
                      <a:pt x="2426" y="4093"/>
                      <a:pt x="2468" y="4030"/>
                      <a:pt x="2479" y="3956"/>
                    </a:cubicBezTo>
                    <a:cubicBezTo>
                      <a:pt x="2500" y="3892"/>
                      <a:pt x="2405" y="3798"/>
                      <a:pt x="2521" y="3735"/>
                    </a:cubicBezTo>
                    <a:cubicBezTo>
                      <a:pt x="2560" y="3742"/>
                      <a:pt x="2585" y="3746"/>
                      <a:pt x="2610" y="3746"/>
                    </a:cubicBezTo>
                    <a:cubicBezTo>
                      <a:pt x="2659" y="3746"/>
                      <a:pt x="2704" y="3727"/>
                      <a:pt x="2838" y="3671"/>
                    </a:cubicBezTo>
                    <a:cubicBezTo>
                      <a:pt x="2669" y="3407"/>
                      <a:pt x="2510" y="3144"/>
                      <a:pt x="2331" y="2891"/>
                    </a:cubicBezTo>
                    <a:cubicBezTo>
                      <a:pt x="2310" y="2859"/>
                      <a:pt x="2226" y="2870"/>
                      <a:pt x="2173" y="2859"/>
                    </a:cubicBezTo>
                    <a:cubicBezTo>
                      <a:pt x="2152" y="2964"/>
                      <a:pt x="2131" y="3049"/>
                      <a:pt x="2099" y="3196"/>
                    </a:cubicBezTo>
                    <a:cubicBezTo>
                      <a:pt x="1846" y="2785"/>
                      <a:pt x="1561" y="2448"/>
                      <a:pt x="1424" y="2068"/>
                    </a:cubicBezTo>
                    <a:cubicBezTo>
                      <a:pt x="1287" y="1688"/>
                      <a:pt x="1076" y="1361"/>
                      <a:pt x="855" y="1035"/>
                    </a:cubicBezTo>
                    <a:cubicBezTo>
                      <a:pt x="623" y="686"/>
                      <a:pt x="412" y="328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28" name="Google Shape;5128;p31"/>
              <p:cNvSpPr/>
              <p:nvPr/>
            </p:nvSpPr>
            <p:spPr>
              <a:xfrm>
                <a:off x="6942225" y="1241000"/>
                <a:ext cx="308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2269" extrusionOk="0">
                    <a:moveTo>
                      <a:pt x="63" y="1"/>
                    </a:moveTo>
                    <a:cubicBezTo>
                      <a:pt x="32" y="170"/>
                      <a:pt x="0" y="222"/>
                      <a:pt x="11" y="275"/>
                    </a:cubicBezTo>
                    <a:cubicBezTo>
                      <a:pt x="53" y="866"/>
                      <a:pt x="95" y="1456"/>
                      <a:pt x="159" y="2047"/>
                    </a:cubicBezTo>
                    <a:cubicBezTo>
                      <a:pt x="169" y="2120"/>
                      <a:pt x="243" y="2184"/>
                      <a:pt x="306" y="2268"/>
                    </a:cubicBezTo>
                    <a:cubicBezTo>
                      <a:pt x="548" y="2163"/>
                      <a:pt x="759" y="2068"/>
                      <a:pt x="1013" y="1963"/>
                    </a:cubicBezTo>
                    <a:cubicBezTo>
                      <a:pt x="1013" y="1604"/>
                      <a:pt x="1234" y="1267"/>
                      <a:pt x="1139" y="887"/>
                    </a:cubicBezTo>
                    <a:cubicBezTo>
                      <a:pt x="970" y="887"/>
                      <a:pt x="949" y="992"/>
                      <a:pt x="907" y="1098"/>
                    </a:cubicBezTo>
                    <a:cubicBezTo>
                      <a:pt x="876" y="1203"/>
                      <a:pt x="949" y="1372"/>
                      <a:pt x="717" y="1414"/>
                    </a:cubicBezTo>
                    <a:cubicBezTo>
                      <a:pt x="696" y="1267"/>
                      <a:pt x="686" y="1140"/>
                      <a:pt x="654" y="1024"/>
                    </a:cubicBezTo>
                    <a:cubicBezTo>
                      <a:pt x="633" y="939"/>
                      <a:pt x="602" y="813"/>
                      <a:pt x="548" y="802"/>
                    </a:cubicBezTo>
                    <a:cubicBezTo>
                      <a:pt x="295" y="749"/>
                      <a:pt x="295" y="528"/>
                      <a:pt x="232" y="359"/>
                    </a:cubicBezTo>
                    <a:cubicBezTo>
                      <a:pt x="190" y="264"/>
                      <a:pt x="148" y="180"/>
                      <a:pt x="6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29" name="Google Shape;5129;p31"/>
              <p:cNvSpPr/>
              <p:nvPr/>
            </p:nvSpPr>
            <p:spPr>
              <a:xfrm>
                <a:off x="6957500" y="1309650"/>
                <a:ext cx="19825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360" extrusionOk="0">
                    <a:moveTo>
                      <a:pt x="402" y="1453"/>
                    </a:moveTo>
                    <a:cubicBezTo>
                      <a:pt x="412" y="1474"/>
                      <a:pt x="434" y="1495"/>
                      <a:pt x="444" y="1516"/>
                    </a:cubicBezTo>
                    <a:cubicBezTo>
                      <a:pt x="423" y="1526"/>
                      <a:pt x="412" y="1537"/>
                      <a:pt x="391" y="1537"/>
                    </a:cubicBezTo>
                    <a:cubicBezTo>
                      <a:pt x="380" y="1526"/>
                      <a:pt x="359" y="1505"/>
                      <a:pt x="370" y="1495"/>
                    </a:cubicBezTo>
                    <a:cubicBezTo>
                      <a:pt x="370" y="1474"/>
                      <a:pt x="391" y="1463"/>
                      <a:pt x="402" y="1453"/>
                    </a:cubicBezTo>
                    <a:close/>
                    <a:moveTo>
                      <a:pt x="590" y="1"/>
                    </a:moveTo>
                    <a:cubicBezTo>
                      <a:pt x="541" y="1"/>
                      <a:pt x="495" y="16"/>
                      <a:pt x="465" y="49"/>
                    </a:cubicBezTo>
                    <a:cubicBezTo>
                      <a:pt x="402" y="113"/>
                      <a:pt x="338" y="187"/>
                      <a:pt x="317" y="260"/>
                    </a:cubicBezTo>
                    <a:cubicBezTo>
                      <a:pt x="212" y="778"/>
                      <a:pt x="106" y="1284"/>
                      <a:pt x="22" y="1800"/>
                    </a:cubicBezTo>
                    <a:cubicBezTo>
                      <a:pt x="1" y="1948"/>
                      <a:pt x="43" y="2106"/>
                      <a:pt x="64" y="2360"/>
                    </a:cubicBezTo>
                    <a:cubicBezTo>
                      <a:pt x="465" y="2032"/>
                      <a:pt x="739" y="1748"/>
                      <a:pt x="739" y="1305"/>
                    </a:cubicBezTo>
                    <a:cubicBezTo>
                      <a:pt x="739" y="1242"/>
                      <a:pt x="792" y="1178"/>
                      <a:pt x="792" y="1115"/>
                    </a:cubicBezTo>
                    <a:cubicBezTo>
                      <a:pt x="792" y="788"/>
                      <a:pt x="792" y="461"/>
                      <a:pt x="781" y="134"/>
                    </a:cubicBezTo>
                    <a:cubicBezTo>
                      <a:pt x="775" y="52"/>
                      <a:pt x="679" y="1"/>
                      <a:pt x="59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30" name="Google Shape;5130;p31"/>
              <p:cNvSpPr/>
              <p:nvPr/>
            </p:nvSpPr>
            <p:spPr>
              <a:xfrm>
                <a:off x="6991775" y="1339625"/>
                <a:ext cx="3247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532" extrusionOk="0">
                    <a:moveTo>
                      <a:pt x="1256" y="0"/>
                    </a:moveTo>
                    <a:cubicBezTo>
                      <a:pt x="1182" y="43"/>
                      <a:pt x="1130" y="53"/>
                      <a:pt x="1119" y="85"/>
                    </a:cubicBezTo>
                    <a:cubicBezTo>
                      <a:pt x="760" y="791"/>
                      <a:pt x="391" y="1508"/>
                      <a:pt x="43" y="2215"/>
                    </a:cubicBezTo>
                    <a:cubicBezTo>
                      <a:pt x="4" y="2303"/>
                      <a:pt x="19" y="2409"/>
                      <a:pt x="14" y="2508"/>
                    </a:cubicBezTo>
                    <a:lnTo>
                      <a:pt x="14" y="2508"/>
                    </a:lnTo>
                    <a:cubicBezTo>
                      <a:pt x="118" y="2408"/>
                      <a:pt x="257" y="2326"/>
                      <a:pt x="328" y="2204"/>
                    </a:cubicBezTo>
                    <a:cubicBezTo>
                      <a:pt x="539" y="1867"/>
                      <a:pt x="739" y="1529"/>
                      <a:pt x="908" y="1171"/>
                    </a:cubicBezTo>
                    <a:cubicBezTo>
                      <a:pt x="1055" y="875"/>
                      <a:pt x="1161" y="559"/>
                      <a:pt x="1277" y="243"/>
                    </a:cubicBezTo>
                    <a:cubicBezTo>
                      <a:pt x="1298" y="179"/>
                      <a:pt x="1266" y="95"/>
                      <a:pt x="1256" y="0"/>
                    </a:cubicBezTo>
                    <a:close/>
                    <a:moveTo>
                      <a:pt x="14" y="2508"/>
                    </a:moveTo>
                    <a:lnTo>
                      <a:pt x="14" y="2508"/>
                    </a:lnTo>
                    <a:cubicBezTo>
                      <a:pt x="9" y="2512"/>
                      <a:pt x="5" y="2516"/>
                      <a:pt x="1" y="2521"/>
                    </a:cubicBezTo>
                    <a:lnTo>
                      <a:pt x="12" y="2532"/>
                    </a:lnTo>
                    <a:cubicBezTo>
                      <a:pt x="13" y="2524"/>
                      <a:pt x="13" y="2516"/>
                      <a:pt x="14" y="250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31" name="Google Shape;5131;p31"/>
              <p:cNvSpPr/>
              <p:nvPr/>
            </p:nvSpPr>
            <p:spPr>
              <a:xfrm>
                <a:off x="6909800" y="1340600"/>
                <a:ext cx="19525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915" extrusionOk="0">
                    <a:moveTo>
                      <a:pt x="56" y="1"/>
                    </a:moveTo>
                    <a:cubicBezTo>
                      <a:pt x="42" y="1"/>
                      <a:pt x="27" y="2"/>
                      <a:pt x="10" y="4"/>
                    </a:cubicBezTo>
                    <a:cubicBezTo>
                      <a:pt x="21" y="119"/>
                      <a:pt x="0" y="246"/>
                      <a:pt x="42" y="362"/>
                    </a:cubicBezTo>
                    <a:cubicBezTo>
                      <a:pt x="221" y="879"/>
                      <a:pt x="422" y="1385"/>
                      <a:pt x="622" y="1902"/>
                    </a:cubicBezTo>
                    <a:cubicBezTo>
                      <a:pt x="627" y="1912"/>
                      <a:pt x="645" y="1915"/>
                      <a:pt x="672" y="1915"/>
                    </a:cubicBezTo>
                    <a:cubicBezTo>
                      <a:pt x="700" y="1915"/>
                      <a:pt x="738" y="1912"/>
                      <a:pt x="781" y="1912"/>
                    </a:cubicBezTo>
                    <a:cubicBezTo>
                      <a:pt x="717" y="1290"/>
                      <a:pt x="411" y="742"/>
                      <a:pt x="242" y="161"/>
                    </a:cubicBezTo>
                    <a:cubicBezTo>
                      <a:pt x="223" y="85"/>
                      <a:pt x="187" y="1"/>
                      <a:pt x="5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32" name="Google Shape;5132;p31"/>
              <p:cNvSpPr/>
              <p:nvPr/>
            </p:nvSpPr>
            <p:spPr>
              <a:xfrm>
                <a:off x="7078275" y="1286350"/>
                <a:ext cx="472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27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1762" y="64"/>
                      <a:pt x="1688" y="106"/>
                      <a:pt x="1603" y="138"/>
                    </a:cubicBezTo>
                    <a:cubicBezTo>
                      <a:pt x="1514" y="168"/>
                      <a:pt x="1416" y="197"/>
                      <a:pt x="1317" y="227"/>
                    </a:cubicBezTo>
                    <a:lnTo>
                      <a:pt x="1317" y="227"/>
                    </a:lnTo>
                    <a:cubicBezTo>
                      <a:pt x="1318" y="225"/>
                      <a:pt x="1318" y="224"/>
                      <a:pt x="1319" y="222"/>
                    </a:cubicBezTo>
                    <a:lnTo>
                      <a:pt x="1319" y="222"/>
                    </a:lnTo>
                    <a:lnTo>
                      <a:pt x="1298" y="233"/>
                    </a:lnTo>
                    <a:cubicBezTo>
                      <a:pt x="1304" y="231"/>
                      <a:pt x="1311" y="229"/>
                      <a:pt x="1317" y="227"/>
                    </a:cubicBezTo>
                    <a:lnTo>
                      <a:pt x="1317" y="227"/>
                    </a:lnTo>
                    <a:cubicBezTo>
                      <a:pt x="1242" y="424"/>
                      <a:pt x="1085" y="486"/>
                      <a:pt x="897" y="507"/>
                    </a:cubicBezTo>
                    <a:lnTo>
                      <a:pt x="907" y="486"/>
                    </a:lnTo>
                    <a:lnTo>
                      <a:pt x="907" y="486"/>
                    </a:lnTo>
                    <a:cubicBezTo>
                      <a:pt x="728" y="855"/>
                      <a:pt x="232" y="834"/>
                      <a:pt x="0" y="1171"/>
                    </a:cubicBezTo>
                    <a:cubicBezTo>
                      <a:pt x="73" y="1199"/>
                      <a:pt x="115" y="1226"/>
                      <a:pt x="146" y="1226"/>
                    </a:cubicBezTo>
                    <a:cubicBezTo>
                      <a:pt x="150" y="1226"/>
                      <a:pt x="155" y="1226"/>
                      <a:pt x="159" y="1224"/>
                    </a:cubicBezTo>
                    <a:cubicBezTo>
                      <a:pt x="802" y="1024"/>
                      <a:pt x="1371" y="697"/>
                      <a:pt x="1846" y="212"/>
                    </a:cubicBezTo>
                    <a:cubicBezTo>
                      <a:pt x="1877" y="180"/>
                      <a:pt x="1867" y="106"/>
                      <a:pt x="188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33" name="Google Shape;5133;p31"/>
              <p:cNvSpPr/>
              <p:nvPr/>
            </p:nvSpPr>
            <p:spPr>
              <a:xfrm>
                <a:off x="6799300" y="1294250"/>
                <a:ext cx="456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919" extrusionOk="0">
                    <a:moveTo>
                      <a:pt x="142" y="0"/>
                    </a:moveTo>
                    <a:cubicBezTo>
                      <a:pt x="98" y="0"/>
                      <a:pt x="52" y="10"/>
                      <a:pt x="1" y="33"/>
                    </a:cubicBezTo>
                    <a:cubicBezTo>
                      <a:pt x="96" y="297"/>
                      <a:pt x="328" y="360"/>
                      <a:pt x="507" y="444"/>
                    </a:cubicBezTo>
                    <a:cubicBezTo>
                      <a:pt x="908" y="634"/>
                      <a:pt x="1266" y="918"/>
                      <a:pt x="1730" y="918"/>
                    </a:cubicBezTo>
                    <a:cubicBezTo>
                      <a:pt x="1762" y="918"/>
                      <a:pt x="1784" y="866"/>
                      <a:pt x="1826" y="834"/>
                    </a:cubicBezTo>
                    <a:cubicBezTo>
                      <a:pt x="1730" y="644"/>
                      <a:pt x="1530" y="665"/>
                      <a:pt x="1383" y="581"/>
                    </a:cubicBezTo>
                    <a:cubicBezTo>
                      <a:pt x="1245" y="508"/>
                      <a:pt x="1098" y="454"/>
                      <a:pt x="961" y="391"/>
                    </a:cubicBezTo>
                    <a:cubicBezTo>
                      <a:pt x="802" y="318"/>
                      <a:pt x="655" y="222"/>
                      <a:pt x="497" y="149"/>
                    </a:cubicBezTo>
                    <a:cubicBezTo>
                      <a:pt x="385" y="93"/>
                      <a:pt x="279" y="0"/>
                      <a:pt x="1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34" name="Google Shape;5134;p31"/>
              <p:cNvSpPr/>
              <p:nvPr/>
            </p:nvSpPr>
            <p:spPr>
              <a:xfrm>
                <a:off x="6870500" y="1283450"/>
                <a:ext cx="361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94" extrusionOk="0">
                    <a:moveTo>
                      <a:pt x="0" y="1"/>
                    </a:moveTo>
                    <a:cubicBezTo>
                      <a:pt x="106" y="265"/>
                      <a:pt x="307" y="401"/>
                      <a:pt x="464" y="560"/>
                    </a:cubicBezTo>
                    <a:cubicBezTo>
                      <a:pt x="766" y="882"/>
                      <a:pt x="1099" y="1164"/>
                      <a:pt x="1270" y="1576"/>
                    </a:cubicBezTo>
                    <a:lnTo>
                      <a:pt x="1270" y="1576"/>
                    </a:lnTo>
                    <a:cubicBezTo>
                      <a:pt x="1322" y="1493"/>
                      <a:pt x="1384" y="1402"/>
                      <a:pt x="1446" y="1319"/>
                    </a:cubicBezTo>
                    <a:cubicBezTo>
                      <a:pt x="1097" y="708"/>
                      <a:pt x="549" y="201"/>
                      <a:pt x="0" y="1"/>
                    </a:cubicBezTo>
                    <a:close/>
                    <a:moveTo>
                      <a:pt x="1270" y="1576"/>
                    </a:moveTo>
                    <a:cubicBezTo>
                      <a:pt x="1269" y="1578"/>
                      <a:pt x="1267" y="1580"/>
                      <a:pt x="1266" y="1583"/>
                    </a:cubicBezTo>
                    <a:lnTo>
                      <a:pt x="1277" y="1593"/>
                    </a:lnTo>
                    <a:cubicBezTo>
                      <a:pt x="1275" y="1588"/>
                      <a:pt x="1272" y="1582"/>
                      <a:pt x="1270" y="157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35" name="Google Shape;5135;p31"/>
              <p:cNvSpPr/>
              <p:nvPr/>
            </p:nvSpPr>
            <p:spPr>
              <a:xfrm>
                <a:off x="6901875" y="1177975"/>
                <a:ext cx="2085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21" extrusionOk="0">
                    <a:moveTo>
                      <a:pt x="53" y="1"/>
                    </a:moveTo>
                    <a:cubicBezTo>
                      <a:pt x="32" y="43"/>
                      <a:pt x="1" y="85"/>
                      <a:pt x="11" y="117"/>
                    </a:cubicBezTo>
                    <a:lnTo>
                      <a:pt x="707" y="1889"/>
                    </a:lnTo>
                    <a:cubicBezTo>
                      <a:pt x="718" y="1910"/>
                      <a:pt x="749" y="1910"/>
                      <a:pt x="770" y="1920"/>
                    </a:cubicBezTo>
                    <a:cubicBezTo>
                      <a:pt x="781" y="1920"/>
                      <a:pt x="802" y="1910"/>
                      <a:pt x="823" y="1910"/>
                    </a:cubicBezTo>
                    <a:cubicBezTo>
                      <a:pt x="834" y="1362"/>
                      <a:pt x="391" y="275"/>
                      <a:pt x="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36" name="Google Shape;5136;p31"/>
              <p:cNvSpPr/>
              <p:nvPr/>
            </p:nvSpPr>
            <p:spPr>
              <a:xfrm>
                <a:off x="7011300" y="1265275"/>
                <a:ext cx="364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19" extrusionOk="0">
                    <a:moveTo>
                      <a:pt x="1456" y="0"/>
                    </a:moveTo>
                    <a:lnTo>
                      <a:pt x="1456" y="0"/>
                    </a:lnTo>
                    <a:cubicBezTo>
                      <a:pt x="1277" y="63"/>
                      <a:pt x="1181" y="63"/>
                      <a:pt x="1139" y="116"/>
                    </a:cubicBezTo>
                    <a:cubicBezTo>
                      <a:pt x="760" y="495"/>
                      <a:pt x="285" y="791"/>
                      <a:pt x="0" y="1318"/>
                    </a:cubicBezTo>
                    <a:cubicBezTo>
                      <a:pt x="370" y="1245"/>
                      <a:pt x="380" y="1245"/>
                      <a:pt x="507" y="1107"/>
                    </a:cubicBezTo>
                    <a:cubicBezTo>
                      <a:pt x="813" y="781"/>
                      <a:pt x="1214" y="538"/>
                      <a:pt x="145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37" name="Google Shape;5137;p31"/>
              <p:cNvSpPr/>
              <p:nvPr/>
            </p:nvSpPr>
            <p:spPr>
              <a:xfrm>
                <a:off x="7002075" y="1189325"/>
                <a:ext cx="129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804" extrusionOk="0">
                    <a:moveTo>
                      <a:pt x="380" y="1"/>
                    </a:moveTo>
                    <a:lnTo>
                      <a:pt x="380" y="1"/>
                    </a:lnTo>
                    <a:cubicBezTo>
                      <a:pt x="158" y="612"/>
                      <a:pt x="22" y="1161"/>
                      <a:pt x="1" y="1804"/>
                    </a:cubicBezTo>
                    <a:cubicBezTo>
                      <a:pt x="390" y="1298"/>
                      <a:pt x="517" y="676"/>
                      <a:pt x="3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38" name="Google Shape;5138;p31"/>
              <p:cNvSpPr/>
              <p:nvPr/>
            </p:nvSpPr>
            <p:spPr>
              <a:xfrm>
                <a:off x="6925075" y="1347775"/>
                <a:ext cx="1980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504" extrusionOk="0">
                    <a:moveTo>
                      <a:pt x="95" y="1"/>
                    </a:moveTo>
                    <a:cubicBezTo>
                      <a:pt x="64" y="22"/>
                      <a:pt x="32" y="43"/>
                      <a:pt x="1" y="54"/>
                    </a:cubicBezTo>
                    <a:cubicBezTo>
                      <a:pt x="32" y="160"/>
                      <a:pt x="64" y="254"/>
                      <a:pt x="95" y="349"/>
                    </a:cubicBezTo>
                    <a:cubicBezTo>
                      <a:pt x="138" y="455"/>
                      <a:pt x="191" y="549"/>
                      <a:pt x="233" y="655"/>
                    </a:cubicBezTo>
                    <a:cubicBezTo>
                      <a:pt x="285" y="771"/>
                      <a:pt x="338" y="898"/>
                      <a:pt x="391" y="1013"/>
                    </a:cubicBezTo>
                    <a:cubicBezTo>
                      <a:pt x="433" y="1119"/>
                      <a:pt x="475" y="1224"/>
                      <a:pt x="517" y="1320"/>
                    </a:cubicBezTo>
                    <a:cubicBezTo>
                      <a:pt x="555" y="1403"/>
                      <a:pt x="575" y="1504"/>
                      <a:pt x="696" y="1504"/>
                    </a:cubicBezTo>
                    <a:cubicBezTo>
                      <a:pt x="712" y="1504"/>
                      <a:pt x="730" y="1502"/>
                      <a:pt x="749" y="1499"/>
                    </a:cubicBezTo>
                    <a:cubicBezTo>
                      <a:pt x="760" y="1446"/>
                      <a:pt x="791" y="1372"/>
                      <a:pt x="770" y="1320"/>
                    </a:cubicBezTo>
                    <a:cubicBezTo>
                      <a:pt x="602" y="919"/>
                      <a:pt x="423" y="518"/>
                      <a:pt x="243" y="117"/>
                    </a:cubicBezTo>
                    <a:cubicBezTo>
                      <a:pt x="222" y="64"/>
                      <a:pt x="149" y="4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39" name="Google Shape;5139;p31"/>
              <p:cNvSpPr/>
              <p:nvPr/>
            </p:nvSpPr>
            <p:spPr>
              <a:xfrm>
                <a:off x="6818300" y="1259475"/>
                <a:ext cx="1717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50" extrusionOk="0">
                    <a:moveTo>
                      <a:pt x="74" y="0"/>
                    </a:moveTo>
                    <a:cubicBezTo>
                      <a:pt x="42" y="190"/>
                      <a:pt x="21" y="338"/>
                      <a:pt x="0" y="464"/>
                    </a:cubicBezTo>
                    <a:cubicBezTo>
                      <a:pt x="282" y="761"/>
                      <a:pt x="366" y="849"/>
                      <a:pt x="439" y="849"/>
                    </a:cubicBezTo>
                    <a:cubicBezTo>
                      <a:pt x="469" y="849"/>
                      <a:pt x="498" y="834"/>
                      <a:pt x="538" y="812"/>
                    </a:cubicBezTo>
                    <a:cubicBezTo>
                      <a:pt x="485" y="696"/>
                      <a:pt x="433" y="570"/>
                      <a:pt x="380" y="453"/>
                    </a:cubicBezTo>
                    <a:cubicBezTo>
                      <a:pt x="496" y="390"/>
                      <a:pt x="644" y="495"/>
                      <a:pt x="686" y="295"/>
                    </a:cubicBezTo>
                    <a:cubicBezTo>
                      <a:pt x="559" y="116"/>
                      <a:pt x="380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40" name="Google Shape;5140;p31"/>
              <p:cNvSpPr/>
              <p:nvPr/>
            </p:nvSpPr>
            <p:spPr>
              <a:xfrm>
                <a:off x="7087750" y="1281350"/>
                <a:ext cx="287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785" extrusionOk="0">
                    <a:moveTo>
                      <a:pt x="961" y="0"/>
                    </a:moveTo>
                    <a:cubicBezTo>
                      <a:pt x="613" y="190"/>
                      <a:pt x="307" y="433"/>
                      <a:pt x="1" y="717"/>
                    </a:cubicBezTo>
                    <a:cubicBezTo>
                      <a:pt x="67" y="767"/>
                      <a:pt x="126" y="785"/>
                      <a:pt x="181" y="785"/>
                    </a:cubicBezTo>
                    <a:cubicBezTo>
                      <a:pt x="311" y="785"/>
                      <a:pt x="417" y="686"/>
                      <a:pt x="528" y="686"/>
                    </a:cubicBezTo>
                    <a:lnTo>
                      <a:pt x="518" y="707"/>
                    </a:lnTo>
                    <a:cubicBezTo>
                      <a:pt x="609" y="554"/>
                      <a:pt x="740" y="461"/>
                      <a:pt x="919" y="426"/>
                    </a:cubicBezTo>
                    <a:lnTo>
                      <a:pt x="919" y="426"/>
                    </a:lnTo>
                    <a:cubicBezTo>
                      <a:pt x="919" y="428"/>
                      <a:pt x="919" y="431"/>
                      <a:pt x="919" y="433"/>
                    </a:cubicBezTo>
                    <a:lnTo>
                      <a:pt x="940" y="422"/>
                    </a:lnTo>
                    <a:lnTo>
                      <a:pt x="940" y="422"/>
                    </a:lnTo>
                    <a:cubicBezTo>
                      <a:pt x="933" y="423"/>
                      <a:pt x="926" y="424"/>
                      <a:pt x="919" y="426"/>
                    </a:cubicBezTo>
                    <a:lnTo>
                      <a:pt x="919" y="426"/>
                    </a:lnTo>
                    <a:cubicBezTo>
                      <a:pt x="927" y="292"/>
                      <a:pt x="1148" y="197"/>
                      <a:pt x="9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41" name="Google Shape;5141;p31"/>
              <p:cNvSpPr/>
              <p:nvPr/>
            </p:nvSpPr>
            <p:spPr>
              <a:xfrm>
                <a:off x="6915850" y="1178500"/>
                <a:ext cx="124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5" y="507"/>
                      <a:pt x="169" y="666"/>
                      <a:pt x="496" y="971"/>
                    </a:cubicBezTo>
                    <a:cubicBezTo>
                      <a:pt x="496" y="476"/>
                      <a:pt x="338" y="181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42" name="Google Shape;5142;p31"/>
              <p:cNvSpPr/>
              <p:nvPr/>
            </p:nvSpPr>
            <p:spPr>
              <a:xfrm>
                <a:off x="6982050" y="1319600"/>
                <a:ext cx="114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192" extrusionOk="0">
                    <a:moveTo>
                      <a:pt x="347" y="1"/>
                    </a:moveTo>
                    <a:cubicBezTo>
                      <a:pt x="312" y="1"/>
                      <a:pt x="269" y="10"/>
                      <a:pt x="221" y="31"/>
                    </a:cubicBezTo>
                    <a:cubicBezTo>
                      <a:pt x="305" y="401"/>
                      <a:pt x="0" y="748"/>
                      <a:pt x="127" y="1191"/>
                    </a:cubicBezTo>
                    <a:cubicBezTo>
                      <a:pt x="221" y="1149"/>
                      <a:pt x="253" y="1139"/>
                      <a:pt x="253" y="1128"/>
                    </a:cubicBezTo>
                    <a:cubicBezTo>
                      <a:pt x="327" y="790"/>
                      <a:pt x="401" y="453"/>
                      <a:pt x="443" y="105"/>
                    </a:cubicBezTo>
                    <a:cubicBezTo>
                      <a:pt x="457" y="41"/>
                      <a:pt x="419" y="1"/>
                      <a:pt x="3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43" name="Google Shape;5143;p31"/>
              <p:cNvSpPr/>
              <p:nvPr/>
            </p:nvSpPr>
            <p:spPr>
              <a:xfrm>
                <a:off x="6846525" y="1222850"/>
                <a:ext cx="2242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897" h="906" extrusionOk="0">
                    <a:moveTo>
                      <a:pt x="179" y="0"/>
                    </a:moveTo>
                    <a:cubicBezTo>
                      <a:pt x="136" y="0"/>
                      <a:pt x="77" y="10"/>
                      <a:pt x="0" y="10"/>
                    </a:cubicBezTo>
                    <a:cubicBezTo>
                      <a:pt x="190" y="400"/>
                      <a:pt x="453" y="621"/>
                      <a:pt x="896" y="906"/>
                    </a:cubicBezTo>
                    <a:cubicBezTo>
                      <a:pt x="759" y="389"/>
                      <a:pt x="485" y="210"/>
                      <a:pt x="232" y="10"/>
                    </a:cubicBezTo>
                    <a:cubicBezTo>
                      <a:pt x="218" y="3"/>
                      <a:pt x="200" y="0"/>
                      <a:pt x="17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44" name="Google Shape;5144;p31"/>
              <p:cNvSpPr/>
              <p:nvPr/>
            </p:nvSpPr>
            <p:spPr>
              <a:xfrm>
                <a:off x="7016575" y="1294525"/>
                <a:ext cx="242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687" extrusionOk="0">
                    <a:moveTo>
                      <a:pt x="876" y="0"/>
                    </a:moveTo>
                    <a:cubicBezTo>
                      <a:pt x="359" y="254"/>
                      <a:pt x="243" y="338"/>
                      <a:pt x="0" y="686"/>
                    </a:cubicBezTo>
                    <a:cubicBezTo>
                      <a:pt x="391" y="654"/>
                      <a:pt x="623" y="401"/>
                      <a:pt x="876" y="211"/>
                    </a:cubicBezTo>
                    <a:cubicBezTo>
                      <a:pt x="949" y="159"/>
                      <a:pt x="970" y="75"/>
                      <a:pt x="8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45" name="Google Shape;5145;p31"/>
              <p:cNvSpPr/>
              <p:nvPr/>
            </p:nvSpPr>
            <p:spPr>
              <a:xfrm>
                <a:off x="6992050" y="1190100"/>
                <a:ext cx="10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077" extrusionOk="0">
                    <a:moveTo>
                      <a:pt x="116" y="1"/>
                    </a:moveTo>
                    <a:cubicBezTo>
                      <a:pt x="85" y="328"/>
                      <a:pt x="43" y="634"/>
                      <a:pt x="1" y="1077"/>
                    </a:cubicBezTo>
                    <a:cubicBezTo>
                      <a:pt x="338" y="718"/>
                      <a:pt x="423" y="371"/>
                      <a:pt x="275" y="43"/>
                    </a:cubicBezTo>
                    <a:cubicBezTo>
                      <a:pt x="264" y="22"/>
                      <a:pt x="191" y="22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46" name="Google Shape;5146;p31"/>
              <p:cNvSpPr/>
              <p:nvPr/>
            </p:nvSpPr>
            <p:spPr>
              <a:xfrm>
                <a:off x="6956975" y="1165075"/>
                <a:ext cx="95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971" extrusionOk="0">
                    <a:moveTo>
                      <a:pt x="244" y="0"/>
                    </a:moveTo>
                    <a:cubicBezTo>
                      <a:pt x="1" y="275"/>
                      <a:pt x="75" y="517"/>
                      <a:pt x="75" y="739"/>
                    </a:cubicBezTo>
                    <a:cubicBezTo>
                      <a:pt x="75" y="844"/>
                      <a:pt x="106" y="960"/>
                      <a:pt x="254" y="971"/>
                    </a:cubicBezTo>
                    <a:cubicBezTo>
                      <a:pt x="380" y="580"/>
                      <a:pt x="380" y="580"/>
                      <a:pt x="24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47" name="Google Shape;5147;p31"/>
              <p:cNvSpPr/>
              <p:nvPr/>
            </p:nvSpPr>
            <p:spPr>
              <a:xfrm>
                <a:off x="6987850" y="1272125"/>
                <a:ext cx="121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770" extrusionOk="0">
                    <a:moveTo>
                      <a:pt x="316" y="0"/>
                    </a:moveTo>
                    <a:cubicBezTo>
                      <a:pt x="0" y="190"/>
                      <a:pt x="137" y="507"/>
                      <a:pt x="105" y="770"/>
                    </a:cubicBezTo>
                    <a:cubicBezTo>
                      <a:pt x="232" y="559"/>
                      <a:pt x="485" y="359"/>
                      <a:pt x="31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48" name="Google Shape;5148;p31"/>
              <p:cNvSpPr/>
              <p:nvPr/>
            </p:nvSpPr>
            <p:spPr>
              <a:xfrm>
                <a:off x="6935100" y="1174275"/>
                <a:ext cx="13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014" extrusionOk="0">
                    <a:moveTo>
                      <a:pt x="128" y="1"/>
                    </a:moveTo>
                    <a:cubicBezTo>
                      <a:pt x="92" y="1"/>
                      <a:pt x="48" y="24"/>
                      <a:pt x="1" y="86"/>
                    </a:cubicBezTo>
                    <a:cubicBezTo>
                      <a:pt x="116" y="339"/>
                      <a:pt x="243" y="613"/>
                      <a:pt x="433" y="1014"/>
                    </a:cubicBezTo>
                    <a:cubicBezTo>
                      <a:pt x="507" y="824"/>
                      <a:pt x="549" y="761"/>
                      <a:pt x="538" y="718"/>
                    </a:cubicBezTo>
                    <a:cubicBezTo>
                      <a:pt x="444" y="497"/>
                      <a:pt x="338" y="286"/>
                      <a:pt x="222" y="75"/>
                    </a:cubicBezTo>
                    <a:cubicBezTo>
                      <a:pt x="205" y="35"/>
                      <a:pt x="17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49" name="Google Shape;5149;p31"/>
              <p:cNvSpPr/>
              <p:nvPr/>
            </p:nvSpPr>
            <p:spPr>
              <a:xfrm>
                <a:off x="6811125" y="1282225"/>
                <a:ext cx="2037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383" extrusionOk="0">
                    <a:moveTo>
                      <a:pt x="129" y="1"/>
                    </a:moveTo>
                    <a:cubicBezTo>
                      <a:pt x="68" y="1"/>
                      <a:pt x="0" y="41"/>
                      <a:pt x="34" y="176"/>
                    </a:cubicBezTo>
                    <a:cubicBezTo>
                      <a:pt x="231" y="230"/>
                      <a:pt x="420" y="382"/>
                      <a:pt x="672" y="382"/>
                    </a:cubicBezTo>
                    <a:cubicBezTo>
                      <a:pt x="717" y="382"/>
                      <a:pt x="765" y="377"/>
                      <a:pt x="814" y="366"/>
                    </a:cubicBezTo>
                    <a:cubicBezTo>
                      <a:pt x="772" y="282"/>
                      <a:pt x="762" y="187"/>
                      <a:pt x="720" y="176"/>
                    </a:cubicBezTo>
                    <a:cubicBezTo>
                      <a:pt x="540" y="103"/>
                      <a:pt x="361" y="50"/>
                      <a:pt x="171" y="7"/>
                    </a:cubicBezTo>
                    <a:cubicBezTo>
                      <a:pt x="159" y="3"/>
                      <a:pt x="144" y="1"/>
                      <a:pt x="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50" name="Google Shape;5150;p31"/>
              <p:cNvSpPr/>
              <p:nvPr/>
            </p:nvSpPr>
            <p:spPr>
              <a:xfrm>
                <a:off x="7024750" y="1312725"/>
                <a:ext cx="176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423" extrusionOk="0">
                    <a:moveTo>
                      <a:pt x="707" y="1"/>
                    </a:moveTo>
                    <a:cubicBezTo>
                      <a:pt x="190" y="64"/>
                      <a:pt x="127" y="106"/>
                      <a:pt x="1" y="422"/>
                    </a:cubicBezTo>
                    <a:cubicBezTo>
                      <a:pt x="306" y="380"/>
                      <a:pt x="528" y="233"/>
                      <a:pt x="7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51" name="Google Shape;5151;p31"/>
              <p:cNvSpPr/>
              <p:nvPr/>
            </p:nvSpPr>
            <p:spPr>
              <a:xfrm>
                <a:off x="6841775" y="1236000"/>
                <a:ext cx="1555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6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327"/>
                      <a:pt x="306" y="464"/>
                      <a:pt x="601" y="665"/>
                    </a:cubicBezTo>
                    <a:cubicBezTo>
                      <a:pt x="622" y="295"/>
                      <a:pt x="411" y="190"/>
                      <a:pt x="274" y="63"/>
                    </a:cubicBezTo>
                    <a:cubicBezTo>
                      <a:pt x="221" y="21"/>
                      <a:pt x="127" y="2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52" name="Google Shape;5152;p31"/>
              <p:cNvSpPr/>
              <p:nvPr/>
            </p:nvSpPr>
            <p:spPr>
              <a:xfrm>
                <a:off x="6973325" y="1278450"/>
                <a:ext cx="124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76" extrusionOk="0">
                    <a:moveTo>
                      <a:pt x="307" y="1"/>
                    </a:moveTo>
                    <a:cubicBezTo>
                      <a:pt x="233" y="222"/>
                      <a:pt x="1" y="401"/>
                      <a:pt x="180" y="676"/>
                    </a:cubicBezTo>
                    <a:cubicBezTo>
                      <a:pt x="296" y="475"/>
                      <a:pt x="497" y="296"/>
                      <a:pt x="3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53" name="Google Shape;5153;p31"/>
              <p:cNvSpPr/>
              <p:nvPr/>
            </p:nvSpPr>
            <p:spPr>
              <a:xfrm>
                <a:off x="6955925" y="1413700"/>
                <a:ext cx="792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582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0" y="380"/>
                      <a:pt x="11" y="401"/>
                      <a:pt x="317" y="581"/>
                    </a:cubicBezTo>
                    <a:cubicBezTo>
                      <a:pt x="254" y="317"/>
                      <a:pt x="254" y="127"/>
                      <a:pt x="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54" name="Google Shape;5154;p31"/>
              <p:cNvSpPr/>
              <p:nvPr/>
            </p:nvSpPr>
            <p:spPr>
              <a:xfrm>
                <a:off x="6978900" y="1402625"/>
                <a:ext cx="1317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76" extrusionOk="0">
                    <a:moveTo>
                      <a:pt x="516" y="1"/>
                    </a:moveTo>
                    <a:cubicBezTo>
                      <a:pt x="512" y="4"/>
                      <a:pt x="508" y="8"/>
                      <a:pt x="504" y="12"/>
                    </a:cubicBezTo>
                    <a:lnTo>
                      <a:pt x="504" y="12"/>
                    </a:lnTo>
                    <a:cubicBezTo>
                      <a:pt x="512" y="12"/>
                      <a:pt x="519" y="12"/>
                      <a:pt x="527" y="12"/>
                    </a:cubicBezTo>
                    <a:lnTo>
                      <a:pt x="516" y="1"/>
                    </a:lnTo>
                    <a:close/>
                    <a:moveTo>
                      <a:pt x="504" y="12"/>
                    </a:moveTo>
                    <a:lnTo>
                      <a:pt x="504" y="12"/>
                    </a:lnTo>
                    <a:cubicBezTo>
                      <a:pt x="50" y="23"/>
                      <a:pt x="0" y="70"/>
                      <a:pt x="52" y="476"/>
                    </a:cubicBezTo>
                    <a:cubicBezTo>
                      <a:pt x="216" y="301"/>
                      <a:pt x="360" y="156"/>
                      <a:pt x="504" y="12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155" name="Google Shape;5155;p31"/>
            <p:cNvGrpSpPr/>
            <p:nvPr/>
          </p:nvGrpSpPr>
          <p:grpSpPr>
            <a:xfrm rot="10800000" flipH="1">
              <a:off x="67748" y="3072341"/>
              <a:ext cx="1805257" cy="2490022"/>
              <a:chOff x="2763875" y="3698500"/>
              <a:chExt cx="1288825" cy="1777825"/>
            </a:xfrm>
          </p:grpSpPr>
          <p:sp>
            <p:nvSpPr>
              <p:cNvPr id="5156" name="Google Shape;5156;p31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57" name="Google Shape;5157;p31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58" name="Google Shape;5158;p31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59" name="Google Shape;5159;p31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60" name="Google Shape;5160;p31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61" name="Google Shape;5161;p31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62" name="Google Shape;5162;p31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63" name="Google Shape;5163;p31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64" name="Google Shape;5164;p31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65" name="Google Shape;5165;p31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66" name="Google Shape;5166;p31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67" name="Google Shape;5167;p31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68" name="Google Shape;5168;p31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69" name="Google Shape;5169;p31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70" name="Google Shape;5170;p31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71" name="Google Shape;5171;p31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72" name="Google Shape;5172;p31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73" name="Google Shape;5173;p31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74" name="Google Shape;5174;p31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75" name="Google Shape;5175;p31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76" name="Google Shape;5176;p31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77" name="Google Shape;5177;p31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78" name="Google Shape;5178;p31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79" name="Google Shape;5179;p31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80" name="Google Shape;5180;p31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81" name="Google Shape;5181;p31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82" name="Google Shape;5182;p31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83" name="Google Shape;5183;p31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84" name="Google Shape;5184;p31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85" name="Google Shape;5185;p31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86" name="Google Shape;5186;p31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87" name="Google Shape;5187;p31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88" name="Google Shape;5188;p31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89" name="Google Shape;5189;p31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90" name="Google Shape;5190;p31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91" name="Google Shape;5191;p31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92" name="Google Shape;5192;p31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93" name="Google Shape;5193;p31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94" name="Google Shape;5194;p31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95" name="Google Shape;5195;p31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96" name="Google Shape;5196;p31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97" name="Google Shape;5197;p31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98" name="Google Shape;5198;p31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99" name="Google Shape;5199;p31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00" name="Google Shape;5200;p31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01" name="Google Shape;5201;p31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02" name="Google Shape;5202;p31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03" name="Google Shape;5203;p31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04" name="Google Shape;5204;p31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05" name="Google Shape;5205;p31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06" name="Google Shape;5206;p31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07" name="Google Shape;5207;p31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08" name="Google Shape;5208;p31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09" name="Google Shape;5209;p31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10" name="Google Shape;5210;p31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11" name="Google Shape;5211;p31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12" name="Google Shape;5212;p31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13" name="Google Shape;5213;p31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14" name="Google Shape;5214;p31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15" name="Google Shape;5215;p31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16" name="Google Shape;5216;p31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17" name="Google Shape;5217;p31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18" name="Google Shape;5218;p31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19" name="Google Shape;5219;p31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20" name="Google Shape;5220;p31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21" name="Google Shape;5221;p31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22" name="Google Shape;5222;p31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23" name="Google Shape;5223;p31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24" name="Google Shape;5224;p31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25" name="Google Shape;5225;p31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26" name="Google Shape;5226;p31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27" name="Google Shape;5227;p31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28" name="Google Shape;5228;p31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29" name="Google Shape;5229;p31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30" name="Google Shape;5230;p31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31" name="Google Shape;5231;p31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32" name="Google Shape;5232;p31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33" name="Google Shape;5233;p31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34" name="Google Shape;5234;p31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35" name="Google Shape;5235;p31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36" name="Google Shape;5236;p31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37" name="Google Shape;5237;p31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38" name="Google Shape;5238;p31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39" name="Google Shape;5239;p31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40" name="Google Shape;5240;p31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41" name="Google Shape;5241;p31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42" name="Google Shape;5242;p31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43" name="Google Shape;5243;p31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44" name="Google Shape;5244;p31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45" name="Google Shape;5245;p31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46" name="Google Shape;5246;p31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47" name="Google Shape;5247;p31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48" name="Google Shape;5248;p31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49" name="Google Shape;5249;p31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50" name="Google Shape;5250;p31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51" name="Google Shape;5251;p31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52" name="Google Shape;5252;p31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53" name="Google Shape;5253;p31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54" name="Google Shape;5254;p31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55" name="Google Shape;5255;p31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56" name="Google Shape;5256;p31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57" name="Google Shape;5257;p31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58" name="Google Shape;5258;p31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59" name="Google Shape;5259;p31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60" name="Google Shape;5260;p31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61" name="Google Shape;5261;p31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62" name="Google Shape;5262;p31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63" name="Google Shape;5263;p31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64" name="Google Shape;5264;p31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65" name="Google Shape;5265;p31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66" name="Google Shape;5266;p31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67" name="Google Shape;5267;p31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68" name="Google Shape;5268;p31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69" name="Google Shape;5269;p31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70" name="Google Shape;5270;p31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271" name="Google Shape;5271;p31"/>
            <p:cNvGrpSpPr/>
            <p:nvPr/>
          </p:nvGrpSpPr>
          <p:grpSpPr>
            <a:xfrm>
              <a:off x="5663566" y="-489553"/>
              <a:ext cx="2287941" cy="1828261"/>
              <a:chOff x="1340325" y="4148525"/>
              <a:chExt cx="1340250" cy="1070975"/>
            </a:xfrm>
          </p:grpSpPr>
          <p:sp>
            <p:nvSpPr>
              <p:cNvPr id="5272" name="Google Shape;5272;p31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73" name="Google Shape;5273;p31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74" name="Google Shape;5274;p31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75" name="Google Shape;5275;p31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76" name="Google Shape;5276;p31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77" name="Google Shape;5277;p31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78" name="Google Shape;5278;p31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79" name="Google Shape;5279;p31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80" name="Google Shape;5280;p31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81" name="Google Shape;5281;p31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82" name="Google Shape;5282;p31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83" name="Google Shape;5283;p31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84" name="Google Shape;5284;p31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85" name="Google Shape;5285;p31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86" name="Google Shape;5286;p31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87" name="Google Shape;5287;p31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88" name="Google Shape;5288;p31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89" name="Google Shape;5289;p31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90" name="Google Shape;5290;p31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91" name="Google Shape;5291;p31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92" name="Google Shape;5292;p31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93" name="Google Shape;5293;p31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94" name="Google Shape;5294;p31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95" name="Google Shape;5295;p31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96" name="Google Shape;5296;p31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97" name="Google Shape;5297;p31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98" name="Google Shape;5298;p31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99" name="Google Shape;5299;p31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00" name="Google Shape;5300;p31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01" name="Google Shape;5301;p31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02" name="Google Shape;5302;p31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03" name="Google Shape;5303;p31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04" name="Google Shape;5304;p31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05" name="Google Shape;5305;p31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06" name="Google Shape;5306;p31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07" name="Google Shape;5307;p31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08" name="Google Shape;5308;p31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09" name="Google Shape;5309;p31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10" name="Google Shape;5310;p31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11" name="Google Shape;5311;p31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12" name="Google Shape;5312;p31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13" name="Google Shape;5313;p31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14" name="Google Shape;5314;p31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15" name="Google Shape;5315;p31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16" name="Google Shape;5316;p31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17" name="Google Shape;5317;p31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18" name="Google Shape;5318;p31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19" name="Google Shape;5319;p31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20" name="Google Shape;5320;p31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21" name="Google Shape;5321;p31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22" name="Google Shape;5322;p31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23" name="Google Shape;5323;p31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24" name="Google Shape;5324;p31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25" name="Google Shape;5325;p31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26" name="Google Shape;5326;p31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27" name="Google Shape;5327;p31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28" name="Google Shape;5328;p31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29" name="Google Shape;5329;p31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30" name="Google Shape;5330;p31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31" name="Google Shape;5331;p31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32" name="Google Shape;5332;p31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33" name="Google Shape;5333;p31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34" name="Google Shape;5334;p31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35" name="Google Shape;5335;p31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36" name="Google Shape;5336;p31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37" name="Google Shape;5337;p31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38" name="Google Shape;5338;p31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39" name="Google Shape;5339;p31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40" name="Google Shape;5340;p31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41" name="Google Shape;5341;p31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42" name="Google Shape;5342;p31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43" name="Google Shape;5343;p31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44" name="Google Shape;5344;p31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45" name="Google Shape;5345;p31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46" name="Google Shape;5346;p31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47" name="Google Shape;5347;p31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48" name="Google Shape;5348;p31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49" name="Google Shape;5349;p31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50" name="Google Shape;5350;p31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51" name="Google Shape;5351;p31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52" name="Google Shape;5352;p31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53" name="Google Shape;5353;p31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54" name="Google Shape;5354;p31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55" name="Google Shape;5355;p31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56" name="Google Shape;5356;p31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57" name="Google Shape;5357;p31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58" name="Google Shape;5358;p31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59" name="Google Shape;5359;p31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60" name="Google Shape;5360;p31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61" name="Google Shape;5361;p31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62" name="Google Shape;5362;p31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63" name="Google Shape;5363;p31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64" name="Google Shape;5364;p31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65" name="Google Shape;5365;p31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66" name="Google Shape;5366;p31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67" name="Google Shape;5367;p31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68" name="Google Shape;5368;p31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69" name="Google Shape;5369;p31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70" name="Google Shape;5370;p31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71" name="Google Shape;5371;p31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72" name="Google Shape;5372;p31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09536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400">
              <a:buClr>
                <a:srgbClr val="000000"/>
              </a:buClr>
              <a:buFont typeface="Arial"/>
              <a:buNone/>
            </a:pPr>
            <a:fld id="{F86BAB08-D03A-4FEF-8092-001CB785BBAB}" type="datetimeFigureOut">
              <a:rPr lang="zh-CN" altLang="en-US" kern="0" smtClean="0">
                <a:solidFill>
                  <a:srgbClr val="000000"/>
                </a:solidFill>
                <a:cs typeface="Arial"/>
                <a:sym typeface="Arial"/>
              </a:rPr>
              <a:pPr defTabSz="914400">
                <a:buClr>
                  <a:srgbClr val="000000"/>
                </a:buClr>
                <a:buFont typeface="Arial"/>
                <a:buNone/>
              </a:pPr>
              <a:t>2022/1/1</a:t>
            </a:fld>
            <a:endParaRPr lang="zh-CN" altLang="en-US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lang="zh-CN" altLang="en-US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400">
              <a:buClr>
                <a:srgbClr val="000000"/>
              </a:buClr>
              <a:buFont typeface="Arial"/>
              <a:buNone/>
            </a:pPr>
            <a:fld id="{B8AB37BB-E8A6-440B-8775-2A002C97BC55}" type="slidenum">
              <a:rPr lang="zh-CN" altLang="en-US" kern="0" smtClean="0">
                <a:solidFill>
                  <a:srgbClr val="000000"/>
                </a:solidFill>
                <a:cs typeface="Arial"/>
                <a:sym typeface="Arial"/>
              </a:rPr>
              <a:pPr defTabSz="914400"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zh-CN" altLang="en-US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0740027"/>
      </p:ext>
    </p:extLst>
  </p:cSld>
  <p:clrMapOvr>
    <a:masterClrMapping/>
  </p:clrMapOvr>
  <p:transition spd="slow" advClick="0" advTm="1000">
    <p:push dir="u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08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65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0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31" indent="0">
              <a:buNone/>
              <a:defRPr sz="1200"/>
            </a:lvl2pPr>
            <a:lvl3pPr marL="914264" indent="0">
              <a:buNone/>
              <a:defRPr sz="1100"/>
            </a:lvl3pPr>
            <a:lvl4pPr marL="1371396" indent="0">
              <a:buNone/>
              <a:defRPr sz="900"/>
            </a:lvl4pPr>
            <a:lvl5pPr marL="1828528" indent="0">
              <a:buNone/>
              <a:defRPr sz="900"/>
            </a:lvl5pPr>
            <a:lvl6pPr marL="2285662" indent="0">
              <a:buNone/>
              <a:defRPr sz="900"/>
            </a:lvl6pPr>
            <a:lvl7pPr marL="2742790" indent="0">
              <a:buNone/>
              <a:defRPr sz="900"/>
            </a:lvl7pPr>
            <a:lvl8pPr marL="3199920" indent="0">
              <a:buNone/>
              <a:defRPr sz="900"/>
            </a:lvl8pPr>
            <a:lvl9pPr marL="365705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CD2C6-1B27-4541-8CFB-3B1FE2459B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043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7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31" indent="0">
              <a:buNone/>
              <a:defRPr sz="1200"/>
            </a:lvl2pPr>
            <a:lvl3pPr marL="914264" indent="0">
              <a:buNone/>
              <a:defRPr sz="1100"/>
            </a:lvl3pPr>
            <a:lvl4pPr marL="1371396" indent="0">
              <a:buNone/>
              <a:defRPr sz="900"/>
            </a:lvl4pPr>
            <a:lvl5pPr marL="1828528" indent="0">
              <a:buNone/>
              <a:defRPr sz="900"/>
            </a:lvl5pPr>
            <a:lvl6pPr marL="2285662" indent="0">
              <a:buNone/>
              <a:defRPr sz="900"/>
            </a:lvl6pPr>
            <a:lvl7pPr marL="2742790" indent="0">
              <a:buNone/>
              <a:defRPr sz="900"/>
            </a:lvl7pPr>
            <a:lvl8pPr marL="3199920" indent="0">
              <a:buNone/>
              <a:defRPr sz="900"/>
            </a:lvl8pPr>
            <a:lvl9pPr marL="365705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DACE6-1071-44C2-96DC-921B630DEE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19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8" rIns="9142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8" rIns="9142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41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8" rIns="91428" bIns="45718" numCol="1" anchor="t" anchorCtr="0" compatLnSpc="1">
            <a:prstTxWarp prst="textNoShape">
              <a:avLst/>
            </a:prstTxWarp>
          </a:bodyPr>
          <a:lstStyle>
            <a:lvl1pPr>
              <a:defRPr sz="1500" smtClean="0">
                <a:latin typeface="+mn-lt"/>
              </a:defRPr>
            </a:lvl1pPr>
          </a:lstStyle>
          <a:p>
            <a:pPr defTabSz="91426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41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8" rIns="91428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 smtClean="0">
                <a:latin typeface="+mn-lt"/>
              </a:defRPr>
            </a:lvl1pPr>
          </a:lstStyle>
          <a:p>
            <a:pPr defTabSz="91426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41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8" rIns="91428" bIns="45718" numCol="1" anchor="t" anchorCtr="0" compatLnSpc="1">
            <a:prstTxWarp prst="textNoShape">
              <a:avLst/>
            </a:prstTxWarp>
          </a:bodyPr>
          <a:lstStyle>
            <a:lvl1pPr algn="r">
              <a:defRPr sz="1500" smtClean="0">
                <a:latin typeface="+mn-lt"/>
              </a:defRPr>
            </a:lvl1pPr>
          </a:lstStyle>
          <a:p>
            <a:pPr defTabSz="914264" fontAlgn="base">
              <a:spcBef>
                <a:spcPct val="0"/>
              </a:spcBef>
              <a:spcAft>
                <a:spcPct val="0"/>
              </a:spcAft>
              <a:defRPr/>
            </a:pPr>
            <a:fld id="{04186C93-54A7-4778-93BA-F459E56DCBCA}" type="slidenum">
              <a:rPr lang="en-US" smtClean="0">
                <a:solidFill>
                  <a:srgbClr val="000000"/>
                </a:solidFill>
              </a:rPr>
              <a:pPr defTabSz="91426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11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6" r:id="rId1"/>
    <p:sldLayoutId id="2147484547" r:id="rId2"/>
    <p:sldLayoutId id="2147484548" r:id="rId3"/>
    <p:sldLayoutId id="2147484549" r:id="rId4"/>
    <p:sldLayoutId id="2147484550" r:id="rId5"/>
    <p:sldLayoutId id="2147484551" r:id="rId6"/>
    <p:sldLayoutId id="2147484552" r:id="rId7"/>
    <p:sldLayoutId id="2147484553" r:id="rId8"/>
    <p:sldLayoutId id="2147484554" r:id="rId9"/>
    <p:sldLayoutId id="2147484555" r:id="rId10"/>
    <p:sldLayoutId id="21474845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1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2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39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5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850" indent="-34285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39" indent="-28571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30" indent="-22856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960" indent="-22856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091" indent="-22856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224" indent="-22856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356" indent="-22856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488" indent="-22856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622" indent="-22856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8" rIns="9142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8" rIns="9142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41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8" rIns="91428" bIns="45718" numCol="1" anchor="t" anchorCtr="0" compatLnSpc="1">
            <a:prstTxWarp prst="textNoShape">
              <a:avLst/>
            </a:prstTxWarp>
          </a:bodyPr>
          <a:lstStyle>
            <a:lvl1pPr>
              <a:defRPr sz="1500" smtClean="0">
                <a:latin typeface="Arial" pitchFamily="34" charset="0"/>
              </a:defRPr>
            </a:lvl1pPr>
          </a:lstStyle>
          <a:p>
            <a:pPr defTabSz="91426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41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8" rIns="91428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 smtClean="0">
                <a:latin typeface="Arial" pitchFamily="34" charset="0"/>
              </a:defRPr>
            </a:lvl1pPr>
          </a:lstStyle>
          <a:p>
            <a:pPr defTabSz="91426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41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8" rIns="91428" bIns="45718" numCol="1" anchor="t" anchorCtr="0" compatLnSpc="1">
            <a:prstTxWarp prst="textNoShape">
              <a:avLst/>
            </a:prstTxWarp>
          </a:bodyPr>
          <a:lstStyle>
            <a:lvl1pPr algn="r">
              <a:defRPr sz="1500" smtClean="0">
                <a:latin typeface="Arial" pitchFamily="34" charset="0"/>
              </a:defRPr>
            </a:lvl1pPr>
          </a:lstStyle>
          <a:p>
            <a:pPr defTabSz="914264" fontAlgn="base">
              <a:spcBef>
                <a:spcPct val="0"/>
              </a:spcBef>
              <a:spcAft>
                <a:spcPct val="0"/>
              </a:spcAft>
              <a:defRPr/>
            </a:pPr>
            <a:fld id="{C8FFCC2E-5FA9-469E-9C40-EB2FC8A4F25E}" type="slidenum">
              <a:rPr lang="en-US" smtClean="0">
                <a:solidFill>
                  <a:srgbClr val="000000"/>
                </a:solidFill>
              </a:rPr>
              <a:pPr defTabSz="91426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9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2" r:id="rId1"/>
    <p:sldLayoutId id="2147484663" r:id="rId2"/>
    <p:sldLayoutId id="2147484664" r:id="rId3"/>
    <p:sldLayoutId id="2147484665" r:id="rId4"/>
    <p:sldLayoutId id="2147484666" r:id="rId5"/>
    <p:sldLayoutId id="2147484667" r:id="rId6"/>
    <p:sldLayoutId id="2147484668" r:id="rId7"/>
    <p:sldLayoutId id="2147484669" r:id="rId8"/>
    <p:sldLayoutId id="2147484670" r:id="rId9"/>
    <p:sldLayoutId id="2147484671" r:id="rId10"/>
    <p:sldLayoutId id="2147484672" r:id="rId11"/>
    <p:sldLayoutId id="2147484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1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2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39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5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850" indent="-34285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39" indent="-28571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30" indent="-22856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960" indent="-22856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091" indent="-22856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224" indent="-22856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356" indent="-22856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488" indent="-22856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622" indent="-22856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4" tIns="60937" rIns="121874" bIns="609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9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4" tIns="60937" rIns="121874" bIns="609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1"/>
            <a:ext cx="2844800" cy="366183"/>
          </a:xfrm>
          <a:prstGeom prst="rect">
            <a:avLst/>
          </a:prstGeom>
        </p:spPr>
        <p:txBody>
          <a:bodyPr vert="horz" lIns="121874" tIns="60937" rIns="121874" bIns="60937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defRPr>
            </a:lvl1pPr>
          </a:lstStyle>
          <a:p>
            <a:pPr defTabSz="914332">
              <a:defRPr/>
            </a:pPr>
            <a:fld id="{DF46ACFE-5159-4AD2-87A1-D06BCEDEF796}" type="datetimeFigureOut">
              <a:rPr lang="en-US" smtClean="0"/>
              <a:pPr defTabSz="914332">
                <a:defRPr/>
              </a:pPr>
              <a:t>01-Jan-22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1"/>
            <a:ext cx="3860800" cy="366183"/>
          </a:xfrm>
          <a:prstGeom prst="rect">
            <a:avLst/>
          </a:prstGeom>
        </p:spPr>
        <p:txBody>
          <a:bodyPr vert="horz" lIns="121874" tIns="60937" rIns="121874" bIns="60937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defRPr>
            </a:lvl1pPr>
          </a:lstStyle>
          <a:p>
            <a:pPr defTabSz="914332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1"/>
            <a:ext cx="2844800" cy="366183"/>
          </a:xfrm>
          <a:prstGeom prst="rect">
            <a:avLst/>
          </a:prstGeom>
        </p:spPr>
        <p:txBody>
          <a:bodyPr vert="horz" lIns="121874" tIns="60937" rIns="121874" bIns="6093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defRPr>
            </a:lvl1pPr>
          </a:lstStyle>
          <a:p>
            <a:pPr defTabSz="914332">
              <a:defRPr/>
            </a:pPr>
            <a:fld id="{9944DDFD-0FC6-48B9-9FFC-BBB94409737E}" type="slidenum">
              <a:rPr lang="en-US" smtClean="0"/>
              <a:pPr defTabSz="91433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3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1" r:id="rId1"/>
    <p:sldLayoutId id="2147484702" r:id="rId2"/>
    <p:sldLayoutId id="2147484703" r:id="rId3"/>
    <p:sldLayoutId id="2147484704" r:id="rId4"/>
    <p:sldLayoutId id="2147484705" r:id="rId5"/>
    <p:sldLayoutId id="2147484706" r:id="rId6"/>
    <p:sldLayoutId id="2147484707" r:id="rId7"/>
    <p:sldLayoutId id="2147484708" r:id="rId8"/>
    <p:sldLayoutId id="2147484709" r:id="rId9"/>
    <p:sldLayoutId id="2147484710" r:id="rId10"/>
    <p:sldLayoutId id="2147484711" r:id="rId11"/>
    <p:sldLayoutId id="2147484712" r:id="rId12"/>
    <p:sldLayoutId id="214748471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331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869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0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737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0803" indent="-45080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4154" indent="-3746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17499" indent="-29841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7037" indent="-29841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6578" indent="-29841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372" indent="-304664" algn="l" defTabSz="12186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722" indent="-304664" algn="l" defTabSz="12186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062" indent="-304664" algn="l" defTabSz="12186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401" indent="-304664" algn="l" defTabSz="12186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31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690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029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378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08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039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387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727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8" rIns="91432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 bwMode="auto">
          <a:xfrm>
            <a:off x="609600" y="1600209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30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8" rIns="91432" bIns="45718" numCol="1" anchor="t" anchorCtr="0" compatLnSpc="1"/>
          <a:lstStyle>
            <a:lvl1pPr defTabSz="914309" eaLnBrk="1" hangingPunct="1">
              <a:defRPr sz="1500" b="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305"/>
            <a:ext cx="3860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8" rIns="91432" bIns="45718" numCol="1" anchor="t" anchorCtr="0" compatLnSpc="1"/>
          <a:lstStyle>
            <a:lvl1pPr algn="ctr" defTabSz="914309" eaLnBrk="1" hangingPunct="1">
              <a:defRPr sz="1500" b="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30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8" rIns="91432" bIns="45718" numCol="1" anchor="t" anchorCtr="0" compatLnSpc="1"/>
          <a:lstStyle>
            <a:lvl1pPr algn="r" defTabSz="914309" eaLnBrk="1" hangingPunct="1">
              <a:defRPr sz="1500" b="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977BA1-A09C-42B4-B761-2F6EF895C80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6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5" r:id="rId1"/>
    <p:sldLayoutId id="2147484716" r:id="rId2"/>
    <p:sldLayoutId id="2147484717" r:id="rId3"/>
    <p:sldLayoutId id="2147484718" r:id="rId4"/>
    <p:sldLayoutId id="2147484719" r:id="rId5"/>
    <p:sldLayoutId id="2147484720" r:id="rId6"/>
    <p:sldLayoutId id="2147484721" r:id="rId7"/>
    <p:sldLayoutId id="2147484722" r:id="rId8"/>
    <p:sldLayoutId id="2147484723" r:id="rId9"/>
    <p:sldLayoutId id="2147484724" r:id="rId10"/>
    <p:sldLayoutId id="2147484725" r:id="rId11"/>
    <p:sldLayoutId id="2147484726" r:id="rId12"/>
  </p:sldLayoutIdLst>
  <p:transition spd="med">
    <p:wheel spokes="2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15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30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4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61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866" indent="-34286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86" indent="-22857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040" indent="-22857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95" indent="-22857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49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04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58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814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53B9D49-A410-472A-BC47-42FDD1C5DC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01-Jan-22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C920F81-8264-4AD6-99FF-5894DE76D8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10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2" r:id="rId1"/>
    <p:sldLayoutId id="2147484753" r:id="rId2"/>
    <p:sldLayoutId id="2147484754" r:id="rId3"/>
    <p:sldLayoutId id="2147484755" r:id="rId4"/>
    <p:sldLayoutId id="2147484756" r:id="rId5"/>
    <p:sldLayoutId id="2147484757" r:id="rId6"/>
    <p:sldLayoutId id="2147484758" r:id="rId7"/>
    <p:sldLayoutId id="2147484759" r:id="rId8"/>
    <p:sldLayoutId id="2147484760" r:id="rId9"/>
    <p:sldLayoutId id="2147484761" r:id="rId10"/>
    <p:sldLayoutId id="2147484762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9333" y="593367"/>
            <a:ext cx="10273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9333" y="1536633"/>
            <a:ext cx="1027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36983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764" r:id="rId1"/>
    <p:sldLayoutId id="2147484765" r:id="rId2"/>
    <p:sldLayoutId id="2147484766" r:id="rId3"/>
    <p:sldLayoutId id="2147484767" r:id="rId4"/>
    <p:sldLayoutId id="2147484768" r:id="rId5"/>
    <p:sldLayoutId id="2147484769" r:id="rId6"/>
    <p:sldLayoutId id="2147484770" r:id="rId7"/>
    <p:sldLayoutId id="2147484771" r:id="rId8"/>
    <p:sldLayoutId id="2147484772" r:id="rId9"/>
    <p:sldLayoutId id="2147484773" r:id="rId10"/>
    <p:sldLayoutId id="2147484774" r:id="rId11"/>
    <p:sldLayoutId id="2147484775" r:id="rId12"/>
    <p:sldLayoutId id="2147484776" r:id="rId13"/>
    <p:sldLayoutId id="2147484777" r:id="rId14"/>
    <p:sldLayoutId id="2147484778" r:id="rId15"/>
    <p:sldLayoutId id="2147484779" r:id="rId16"/>
    <p:sldLayoutId id="2147484780" r:id="rId17"/>
    <p:sldLayoutId id="2147484781" r:id="rId18"/>
    <p:sldLayoutId id="2147484782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2.m4a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jpg"/><Relationship Id="rId11" Type="http://schemas.openxmlformats.org/officeDocument/2006/relationships/image" Target="../media/image21.gif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20.gif"/><Relationship Id="rId4" Type="http://schemas.openxmlformats.org/officeDocument/2006/relationships/audio" Target="../media/media2.m4a"/><Relationship Id="rId9" Type="http://schemas.openxmlformats.org/officeDocument/2006/relationships/image" Target="../media/image19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.png"/><Relationship Id="rId7" Type="http://schemas.openxmlformats.org/officeDocument/2006/relationships/slide" Target="slide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hacThieuNhi-Beat_439ev (mp3cut.net)">
            <a:hlinkClick r:id="" action="ppaction://media"/>
            <a:extLst>
              <a:ext uri="{FF2B5EF4-FFF2-40B4-BE49-F238E27FC236}">
                <a16:creationId xmlns:a16="http://schemas.microsoft.com/office/drawing/2014/main" id="{1869D501-2136-4D3A-BC4A-B97F147419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90800" y="6858000"/>
            <a:ext cx="609600" cy="6096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DFF16B9-F1D0-4CBE-A9B0-EB5DF5D2082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75325" y="1572267"/>
            <a:ext cx="8591635" cy="1785100"/>
          </a:xfrm>
          <a:prstGeom prst="rect">
            <a:avLst/>
          </a:prstGeom>
          <a:noFill/>
        </p:spPr>
        <p:txBody>
          <a:bodyPr wrap="none" lIns="91428" tIns="45718" rIns="91428" bIns="45718">
            <a:spAutoFit/>
          </a:bodyPr>
          <a:lstStyle/>
          <a:p>
            <a:pPr algn="ctr" eaLnBrk="0" hangingPunct="0">
              <a:defRPr/>
            </a:pPr>
            <a:r>
              <a:rPr lang="en-US" sz="55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Calibri"/>
                <a:sym typeface="+mn-ea"/>
              </a:rPr>
              <a:t>CHÀO MỪNG CÁC EM </a:t>
            </a:r>
          </a:p>
          <a:p>
            <a:pPr algn="ctr" eaLnBrk="0" hangingPunct="0">
              <a:defRPr/>
            </a:pPr>
            <a:r>
              <a:rPr lang="en-US" sz="55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Calibri"/>
                <a:sym typeface="+mn-ea"/>
              </a:rPr>
              <a:t>ĐẾN VỚI TIẾT HỌC HÔM NAY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735C46-88B5-4D5B-AAF3-30367CCD0B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64" y="2133624"/>
            <a:ext cx="2110791" cy="1750305"/>
          </a:xfrm>
          <a:prstGeom prst="rect">
            <a:avLst/>
          </a:prstGeom>
        </p:spPr>
      </p:pic>
      <p:pic>
        <p:nvPicPr>
          <p:cNvPr id="9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9" y="4085057"/>
            <a:ext cx="1354931" cy="123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7333" y="4489245"/>
            <a:ext cx="1354931" cy="123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floral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05" y="6205477"/>
            <a:ext cx="616744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 descr="floral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664" y="6197589"/>
            <a:ext cx="616744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 descr="floral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880" y="6213893"/>
            <a:ext cx="616744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 descr="floral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885" y="6145429"/>
            <a:ext cx="616744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floral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879" y="6205477"/>
            <a:ext cx="616744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floral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756" y="6212085"/>
            <a:ext cx="616744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Ảnh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044" y="-462709"/>
            <a:ext cx="3810221" cy="469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Ảnh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131" y="-539937"/>
            <a:ext cx="2425700" cy="571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Ảnh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7" y="-462709"/>
            <a:ext cx="2425700" cy="571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Ảnh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031" y="-462709"/>
            <a:ext cx="2425700" cy="571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94962"/>
      </p:ext>
    </p:extLst>
  </p:cSld>
  <p:clrMapOvr>
    <a:masterClrMapping/>
  </p:clrMapOvr>
  <p:transition advTm="24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90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879" objId="2"/>
        <p14:stopEvt time="24078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FCC21E-AC49-45F4-9E0C-A7756C8F2BBF}"/>
              </a:ext>
            </a:extLst>
          </p:cNvPr>
          <p:cNvSpPr/>
          <p:nvPr/>
        </p:nvSpPr>
        <p:spPr>
          <a:xfrm>
            <a:off x="187809" y="250145"/>
            <a:ext cx="11304108" cy="1723543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algn="just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HP001 5 hàng" pitchFamily="34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u="sng" dirty="0">
                <a:latin typeface="HP001 5 hàng" pitchFamily="34" charset="0"/>
                <a:cs typeface="Times New Roman" pitchFamily="18" charset="0"/>
              </a:rPr>
              <a:t>4</a:t>
            </a:r>
            <a:r>
              <a:rPr lang="en-US" sz="3200" b="1" dirty="0">
                <a:latin typeface="HP001 5 hàng" pitchFamily="34" charset="0"/>
                <a:cs typeface="Times New Roman" pitchFamily="18" charset="0"/>
              </a:rPr>
              <a:t>: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0"/>
                <a:cs typeface="Times New Roman" pitchFamily="18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0"/>
                <a:cs typeface="Times New Roman" pitchFamily="18" charset="0"/>
              </a:rPr>
              <a:t>gói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0"/>
                <a:cs typeface="Times New Roman" pitchFamily="18" charset="0"/>
              </a:rPr>
              <a:t>mì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0"/>
                <a:cs typeface="Times New Roman" pitchFamily="18" charset="0"/>
              </a:rPr>
              <a:t>cân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0"/>
                <a:cs typeface="Times New Roman" pitchFamily="18" charset="0"/>
              </a:rPr>
              <a:t>nặng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0"/>
                <a:cs typeface="Times New Roman" pitchFamily="18" charset="0"/>
              </a:rPr>
              <a:t> 80g,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0"/>
                <a:cs typeface="Times New Roman" pitchFamily="18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0"/>
                <a:cs typeface="Times New Roman" pitchFamily="18" charset="0"/>
              </a:rPr>
              <a:t>hộp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0"/>
                <a:cs typeface="Times New Roman" pitchFamily="18" charset="0"/>
              </a:rPr>
              <a:t>sữa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0"/>
                <a:cs typeface="Times New Roman" pitchFamily="18" charset="0"/>
              </a:rPr>
              <a:t>cân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0"/>
                <a:cs typeface="Times New Roman" pitchFamily="18" charset="0"/>
              </a:rPr>
              <a:t>nặng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0"/>
                <a:cs typeface="Times New Roman" pitchFamily="18" charset="0"/>
              </a:rPr>
              <a:t> 455g.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0"/>
                <a:cs typeface="Times New Roman" pitchFamily="18" charset="0"/>
              </a:rPr>
              <a:t>gói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0"/>
                <a:cs typeface="Times New Roman" pitchFamily="18" charset="0"/>
              </a:rPr>
              <a:t>mì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0"/>
                <a:cs typeface="Times New Roman" pitchFamily="18" charset="0"/>
              </a:rPr>
              <a:t> 1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0"/>
                <a:cs typeface="Times New Roman" pitchFamily="18" charset="0"/>
              </a:rPr>
              <a:t>hộp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0"/>
                <a:cs typeface="Times New Roman" pitchFamily="18" charset="0"/>
              </a:rPr>
              <a:t>sữa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0"/>
                <a:cs typeface="Times New Roman" pitchFamily="18" charset="0"/>
              </a:rPr>
              <a:t>cân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0"/>
                <a:cs typeface="Times New Roman" pitchFamily="18" charset="0"/>
              </a:rPr>
              <a:t>nặng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0"/>
                <a:cs typeface="Times New Roman" pitchFamily="18" charset="0"/>
              </a:rPr>
              <a:t> gam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418A2D-3111-4163-9A92-1F0544D69DB7}"/>
              </a:ext>
            </a:extLst>
          </p:cNvPr>
          <p:cNvSpPr/>
          <p:nvPr/>
        </p:nvSpPr>
        <p:spPr>
          <a:xfrm>
            <a:off x="6582805" y="2601099"/>
            <a:ext cx="5609195" cy="3139315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marL="1828709" lvl="3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giải</a:t>
            </a:r>
            <a:endParaRPr lang="en-US" sz="28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Times New Roman" pitchFamily="18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gam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gói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mì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cân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nặng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: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    	80 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cs typeface="Times" pitchFamily="18" charset="0"/>
              </a:rPr>
              <a:t>x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2 = </a:t>
            </a:r>
            <a:r>
              <a:rPr 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160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(g)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gam 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2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gói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mì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sữa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cân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nặng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: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     	</a:t>
            </a: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160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+ 455 =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615 (g)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            </a:t>
            </a:r>
            <a:r>
              <a:rPr lang="en-US" sz="2800" b="1" u="sng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Đáp</a:t>
            </a:r>
            <a:r>
              <a:rPr lang="en-US" sz="28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: 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615 gam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37B8CD-7A13-4830-B571-FD2DBC510165}"/>
              </a:ext>
            </a:extLst>
          </p:cNvPr>
          <p:cNvSpPr txBox="1"/>
          <p:nvPr/>
        </p:nvSpPr>
        <p:spPr>
          <a:xfrm>
            <a:off x="2840643" y="2677507"/>
            <a:ext cx="1625315" cy="553992"/>
          </a:xfrm>
          <a:prstGeom prst="rect">
            <a:avLst/>
          </a:prstGeom>
          <a:noFill/>
        </p:spPr>
        <p:txBody>
          <a:bodyPr wrap="square" lIns="121914" tIns="60957" rIns="121914" bIns="60957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Tóm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tắt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B888F2-7F42-4BD8-AC06-BD6768115453}"/>
              </a:ext>
            </a:extLst>
          </p:cNvPr>
          <p:cNvGrpSpPr>
            <a:grpSpLocks/>
          </p:cNvGrpSpPr>
          <p:nvPr/>
        </p:nvGrpSpPr>
        <p:grpSpPr bwMode="auto">
          <a:xfrm>
            <a:off x="1673555" y="3950579"/>
            <a:ext cx="2592388" cy="0"/>
            <a:chOff x="3953430" y="2891852"/>
            <a:chExt cx="2592130" cy="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61EF98A-2CF3-4A2F-8D3B-CE2466AFB3FE}"/>
                </a:ext>
              </a:extLst>
            </p:cNvPr>
            <p:cNvCxnSpPr/>
            <p:nvPr/>
          </p:nvCxnSpPr>
          <p:spPr bwMode="auto">
            <a:xfrm>
              <a:off x="3953430" y="2891852"/>
              <a:ext cx="1296859" cy="0"/>
            </a:xfrm>
            <a:prstGeom prst="line">
              <a:avLst/>
            </a:prstGeom>
            <a:ln w="57150">
              <a:solidFill>
                <a:srgbClr val="0000CC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A85FC57-4A4C-41A7-B562-DA1169C2134D}"/>
                </a:ext>
              </a:extLst>
            </p:cNvPr>
            <p:cNvCxnSpPr/>
            <p:nvPr/>
          </p:nvCxnSpPr>
          <p:spPr bwMode="auto">
            <a:xfrm>
              <a:off x="5250289" y="2891852"/>
              <a:ext cx="1295271" cy="0"/>
            </a:xfrm>
            <a:prstGeom prst="line">
              <a:avLst/>
            </a:prstGeom>
            <a:ln w="57150">
              <a:solidFill>
                <a:srgbClr val="0000CC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21410E7-4964-4CFE-8FC5-96D5D4A73B03}"/>
              </a:ext>
            </a:extLst>
          </p:cNvPr>
          <p:cNvCxnSpPr/>
          <p:nvPr/>
        </p:nvCxnSpPr>
        <p:spPr bwMode="auto">
          <a:xfrm>
            <a:off x="1684112" y="4839991"/>
            <a:ext cx="3871912" cy="0"/>
          </a:xfrm>
          <a:prstGeom prst="line">
            <a:avLst/>
          </a:prstGeom>
          <a:ln w="57150">
            <a:solidFill>
              <a:srgbClr val="0000CC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C4EC9BD-242C-43B4-96F8-37750E47E1B3}"/>
              </a:ext>
            </a:extLst>
          </p:cNvPr>
          <p:cNvSpPr txBox="1"/>
          <p:nvPr/>
        </p:nvSpPr>
        <p:spPr>
          <a:xfrm>
            <a:off x="-295227" y="3690922"/>
            <a:ext cx="1895475" cy="492436"/>
          </a:xfrm>
          <a:prstGeom prst="rect">
            <a:avLst/>
          </a:prstGeom>
          <a:noFill/>
        </p:spPr>
        <p:txBody>
          <a:bodyPr lIns="121914" tIns="60957" rIns="121914" bIns="60957">
            <a:spAutoFit/>
          </a:bodyPr>
          <a:lstStyle/>
          <a:p>
            <a:pPr algn="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2 </a:t>
            </a: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gói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mì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: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D1A66A-4960-4107-A270-04915D012738}"/>
              </a:ext>
            </a:extLst>
          </p:cNvPr>
          <p:cNvSpPr txBox="1"/>
          <p:nvPr/>
        </p:nvSpPr>
        <p:spPr>
          <a:xfrm>
            <a:off x="93211" y="4579918"/>
            <a:ext cx="2013891" cy="492436"/>
          </a:xfrm>
          <a:prstGeom prst="rect">
            <a:avLst/>
          </a:prstGeom>
          <a:noFill/>
        </p:spPr>
        <p:txBody>
          <a:bodyPr wrap="square" lIns="121914" tIns="60957" rIns="121914" bIns="60957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1 </a:t>
            </a: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hộp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sữa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: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E7D6E55A-E55D-4F4F-BB5D-775B23185C7C}"/>
              </a:ext>
            </a:extLst>
          </p:cNvPr>
          <p:cNvSpPr/>
          <p:nvPr/>
        </p:nvSpPr>
        <p:spPr>
          <a:xfrm>
            <a:off x="1647047" y="3668835"/>
            <a:ext cx="1296988" cy="381000"/>
          </a:xfrm>
          <a:prstGeom prst="arc">
            <a:avLst>
              <a:gd name="adj1" fmla="val 10848648"/>
              <a:gd name="adj2" fmla="val 0"/>
            </a:avLst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4" tIns="60957" rIns="121914" bIns="60957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2BEF60-F14B-4CD2-82BA-8D16C910D4C4}"/>
              </a:ext>
            </a:extLst>
          </p:cNvPr>
          <p:cNvSpPr txBox="1"/>
          <p:nvPr/>
        </p:nvSpPr>
        <p:spPr>
          <a:xfrm>
            <a:off x="1723767" y="3295140"/>
            <a:ext cx="1327151" cy="430881"/>
          </a:xfrm>
          <a:prstGeom prst="rect">
            <a:avLst/>
          </a:prstGeom>
          <a:noFill/>
        </p:spPr>
        <p:txBody>
          <a:bodyPr lIns="121914" tIns="60957" rIns="121914" bIns="60957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80g</a:t>
            </a: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D559F8D5-EAE2-43D0-8BA2-71D80C3E074C}"/>
              </a:ext>
            </a:extLst>
          </p:cNvPr>
          <p:cNvSpPr/>
          <p:nvPr/>
        </p:nvSpPr>
        <p:spPr>
          <a:xfrm rot="10800000">
            <a:off x="1688391" y="3842629"/>
            <a:ext cx="2590800" cy="323851"/>
          </a:xfrm>
          <a:prstGeom prst="arc">
            <a:avLst>
              <a:gd name="adj1" fmla="val 10848648"/>
              <a:gd name="adj2" fmla="val 0"/>
            </a:avLst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4" tIns="60957" rIns="121914" bIns="60957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66FA82-FFD0-4191-BB7B-619DFB42B1F5}"/>
              </a:ext>
            </a:extLst>
          </p:cNvPr>
          <p:cNvSpPr txBox="1"/>
          <p:nvPr/>
        </p:nvSpPr>
        <p:spPr>
          <a:xfrm>
            <a:off x="2239909" y="4078088"/>
            <a:ext cx="1327151" cy="492436"/>
          </a:xfrm>
          <a:prstGeom prst="rect">
            <a:avLst/>
          </a:prstGeom>
          <a:noFill/>
        </p:spPr>
        <p:txBody>
          <a:bodyPr lIns="121914" tIns="60957" rIns="121914" bIns="60957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?g</a:t>
            </a: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EF6809BA-EA53-436F-9ED2-17CA5841EAAF}"/>
              </a:ext>
            </a:extLst>
          </p:cNvPr>
          <p:cNvSpPr/>
          <p:nvPr/>
        </p:nvSpPr>
        <p:spPr>
          <a:xfrm rot="10800000">
            <a:off x="1666097" y="4743361"/>
            <a:ext cx="3876675" cy="382587"/>
          </a:xfrm>
          <a:prstGeom prst="arc">
            <a:avLst>
              <a:gd name="adj1" fmla="val 10848648"/>
              <a:gd name="adj2" fmla="val 0"/>
            </a:avLst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4" tIns="60957" rIns="121914" bIns="60957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6BC196-63C4-4481-A1A8-9CB02BAD0CD1}"/>
              </a:ext>
            </a:extLst>
          </p:cNvPr>
          <p:cNvSpPr txBox="1"/>
          <p:nvPr/>
        </p:nvSpPr>
        <p:spPr>
          <a:xfrm>
            <a:off x="2846993" y="5108047"/>
            <a:ext cx="1325563" cy="492436"/>
          </a:xfrm>
          <a:prstGeom prst="rect">
            <a:avLst/>
          </a:prstGeom>
          <a:noFill/>
        </p:spPr>
        <p:txBody>
          <a:bodyPr lIns="121914" tIns="60957" rIns="121914" bIns="60957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455g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87577B7-7159-469F-9E50-305FB17A605B}"/>
              </a:ext>
            </a:extLst>
          </p:cNvPr>
          <p:cNvSpPr txBox="1"/>
          <p:nvPr/>
        </p:nvSpPr>
        <p:spPr>
          <a:xfrm>
            <a:off x="5930352" y="4107728"/>
            <a:ext cx="652454" cy="615547"/>
          </a:xfrm>
          <a:prstGeom prst="rect">
            <a:avLst/>
          </a:prstGeom>
          <a:noFill/>
        </p:spPr>
        <p:txBody>
          <a:bodyPr wrap="square" lIns="121914" tIns="60957" rIns="121914" bIns="60957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?g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ight Brace 36">
            <a:extLst>
              <a:ext uri="{FF2B5EF4-FFF2-40B4-BE49-F238E27FC236}">
                <a16:creationId xmlns:a16="http://schemas.microsoft.com/office/drawing/2014/main" id="{2C250282-19DB-45D1-BA7B-FDFA34A44618}"/>
              </a:ext>
            </a:extLst>
          </p:cNvPr>
          <p:cNvSpPr/>
          <p:nvPr/>
        </p:nvSpPr>
        <p:spPr>
          <a:xfrm>
            <a:off x="5749376" y="3866268"/>
            <a:ext cx="180975" cy="1068387"/>
          </a:xfrm>
          <a:prstGeom prst="rightBrace">
            <a:avLst>
              <a:gd name="adj1" fmla="val 5079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4" tIns="60957" rIns="121914" bIns="60957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583700" y="2883774"/>
            <a:ext cx="0" cy="357330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42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28" grpId="0"/>
      <p:bldP spid="29" grpId="0"/>
      <p:bldP spid="31" grpId="0"/>
      <p:bldP spid="33" grpId="0"/>
      <p:bldP spid="35" grpId="0"/>
      <p:bldP spid="36" grpId="0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0" name="Google Shape;5740;p57"/>
          <p:cNvGrpSpPr/>
          <p:nvPr/>
        </p:nvGrpSpPr>
        <p:grpSpPr>
          <a:xfrm>
            <a:off x="387768" y="1937780"/>
            <a:ext cx="2504821" cy="3797621"/>
            <a:chOff x="290825" y="1453335"/>
            <a:chExt cx="1878616" cy="2848216"/>
          </a:xfrm>
        </p:grpSpPr>
        <p:pic>
          <p:nvPicPr>
            <p:cNvPr id="5741" name="Google Shape;5741;p5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90825" y="1453335"/>
              <a:ext cx="1878616" cy="28482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42" name="Google Shape;5742;p5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>
              <a:off x="1057130" y="3130409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43" name="Google Shape;5743;p57"/>
          <p:cNvGrpSpPr/>
          <p:nvPr/>
        </p:nvGrpSpPr>
        <p:grpSpPr>
          <a:xfrm>
            <a:off x="9413466" y="1870167"/>
            <a:ext cx="2662604" cy="4036840"/>
            <a:chOff x="7060098" y="1402625"/>
            <a:chExt cx="1996953" cy="3027630"/>
          </a:xfrm>
        </p:grpSpPr>
        <p:pic>
          <p:nvPicPr>
            <p:cNvPr id="5744" name="Google Shape;5744;p5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060098" y="1402625"/>
              <a:ext cx="1996953" cy="3027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45" name="Google Shape;5745;p5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5400000">
              <a:off x="7813180" y="3330126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3140764" y="274988"/>
            <a:ext cx="6718853" cy="1905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8" tIns="45718" rIns="91428" bIns="45718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 defTabSz="914264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pc="-360" dirty="0" err="1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3600" b="1" kern="10" spc="-360" dirty="0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spc="-360" dirty="0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sz="3600" b="1" kern="10" spc="-360" dirty="0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đây</a:t>
            </a:r>
            <a:r>
              <a:rPr lang="en-US" sz="3600" b="1" kern="10" spc="-360" dirty="0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là</a:t>
            </a:r>
            <a:r>
              <a:rPr lang="en-US" sz="3600" b="1" kern="10" spc="-360" dirty="0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en-US" sz="3600" b="1" kern="10" spc="-360" dirty="0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r>
              <a:rPr lang="vi-VN" sz="3600" b="1" kern="10" spc="-360" dirty="0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endParaRPr lang="en-US" sz="3600" b="1" kern="10" spc="-360" dirty="0"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2504655" y="4204267"/>
            <a:ext cx="7606748" cy="890588"/>
          </a:xfrm>
          <a:prstGeom prst="rect">
            <a:avLst/>
          </a:prstGeom>
        </p:spPr>
        <p:txBody>
          <a:bodyPr wrap="none" lIns="91428" tIns="45718" rIns="91428" bIns="45718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defTabSz="914264" fontAlgn="base">
              <a:spcBef>
                <a:spcPct val="0"/>
              </a:spcBef>
              <a:spcAft>
                <a:spcPct val="0"/>
              </a:spcAft>
            </a:pPr>
            <a:r>
              <a:rPr lang="en-US" sz="40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TẠM BIỆT CÁC EM !</a:t>
            </a:r>
          </a:p>
        </p:txBody>
      </p:sp>
      <p:pic>
        <p:nvPicPr>
          <p:cNvPr id="12" name="Picture 3" descr="Dove-02-june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39186" flipV="1">
            <a:off x="9293055" y="-35316"/>
            <a:ext cx="1200151" cy="125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blumen-pflanzen08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084" y="1948072"/>
            <a:ext cx="34367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61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304800" y="1828801"/>
            <a:ext cx="11379200" cy="107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defTabSz="457200">
              <a:defRPr>
                <a:solidFill>
                  <a:srgbClr val="262626"/>
                </a:solidFill>
                <a:latin typeface="Gill Sans MT" pitchFamily="34" charset="0"/>
              </a:defRPr>
            </a:lvl1pPr>
            <a:lvl2pPr marL="742950" indent="-285750" defTabSz="457200">
              <a:defRPr sz="1600">
                <a:solidFill>
                  <a:srgbClr val="262626"/>
                </a:solidFill>
                <a:latin typeface="Gill Sans MT" pitchFamily="34" charset="0"/>
              </a:defRPr>
            </a:lvl2pPr>
            <a:lvl3pPr marL="1143000" defTabSz="457200">
              <a:defRPr sz="1600">
                <a:solidFill>
                  <a:srgbClr val="262626"/>
                </a:solidFill>
                <a:latin typeface="Gill Sans MT" pitchFamily="34" charset="0"/>
              </a:defRPr>
            </a:lvl3pPr>
            <a:lvl4pPr marL="1600200" defTabSz="457200">
              <a:defRPr sz="1600">
                <a:solidFill>
                  <a:srgbClr val="262626"/>
                </a:solidFill>
                <a:latin typeface="Gill Sans MT" pitchFamily="34" charset="0"/>
              </a:defRPr>
            </a:lvl4pPr>
            <a:lvl5pPr marL="2057400" defTabSz="457200">
              <a:defRPr sz="1600">
                <a:solidFill>
                  <a:srgbClr val="262626"/>
                </a:solidFill>
                <a:latin typeface="Gill Sans MT" pitchFamily="34" charset="0"/>
              </a:defRPr>
            </a:lvl5pPr>
            <a:lvl6pPr marL="2514600" defTabSz="457200" eaLnBrk="0" fontAlgn="base" hangingPunct="0">
              <a:spcAft>
                <a:spcPct val="0"/>
              </a:spcAft>
              <a:buFont typeface="Arial" charset="0"/>
              <a:defRPr sz="1600">
                <a:solidFill>
                  <a:srgbClr val="262626"/>
                </a:solidFill>
                <a:latin typeface="Gill Sans MT" pitchFamily="34" charset="0"/>
              </a:defRPr>
            </a:lvl6pPr>
            <a:lvl7pPr marL="2971800" defTabSz="457200" eaLnBrk="0" fontAlgn="base" hangingPunct="0">
              <a:spcAft>
                <a:spcPct val="0"/>
              </a:spcAft>
              <a:buFont typeface="Arial" charset="0"/>
              <a:defRPr sz="1600">
                <a:solidFill>
                  <a:srgbClr val="262626"/>
                </a:solidFill>
                <a:latin typeface="Gill Sans MT" pitchFamily="34" charset="0"/>
              </a:defRPr>
            </a:lvl7pPr>
            <a:lvl8pPr marL="3429000" defTabSz="457200" eaLnBrk="0" fontAlgn="base" hangingPunct="0">
              <a:spcAft>
                <a:spcPct val="0"/>
              </a:spcAft>
              <a:buFont typeface="Arial" charset="0"/>
              <a:defRPr sz="1600">
                <a:solidFill>
                  <a:srgbClr val="262626"/>
                </a:solidFill>
                <a:latin typeface="Gill Sans MT" pitchFamily="34" charset="0"/>
              </a:defRPr>
            </a:lvl8pPr>
            <a:lvl9pPr marL="3886200" defTabSz="457200" eaLnBrk="0" fontAlgn="base" hangingPunct="0">
              <a:spcAft>
                <a:spcPct val="0"/>
              </a:spcAft>
              <a:buFont typeface="Arial" charset="0"/>
              <a:defRPr sz="1600">
                <a:solidFill>
                  <a:srgbClr val="262626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</a:rPr>
              <a:t>*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</a:rPr>
              <a:t>Nếu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</a:rPr>
              <a:t>trong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</a:rPr>
              <a:t>biểu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</a:rPr>
              <a:t>thức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chỉ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phép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cộng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trừ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</a:rPr>
              <a:t>thì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</a:rPr>
              <a:t> ta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</a:rPr>
              <a:t>thực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</a:rPr>
              <a:t>hiện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</a:rPr>
              <a:t>phép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</a:rPr>
              <a:t>theo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thứ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tự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</a:rPr>
              <a:t>từ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</a:rPr>
              <a:t>trái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</a:rPr>
              <a:t> sang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</a:rPr>
              <a:t>phải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406400" y="4191001"/>
            <a:ext cx="11785600" cy="107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>
              <a:defRPr>
                <a:solidFill>
                  <a:srgbClr val="262626"/>
                </a:solidFill>
                <a:latin typeface="Gill Sans MT" pitchFamily="34" charset="0"/>
              </a:defRPr>
            </a:lvl1pPr>
            <a:lvl2pPr marL="742950" indent="-285750">
              <a:defRPr sz="1600">
                <a:solidFill>
                  <a:srgbClr val="262626"/>
                </a:solidFill>
                <a:latin typeface="Gill Sans MT" pitchFamily="34" charset="0"/>
              </a:defRPr>
            </a:lvl2pPr>
            <a:lvl3pPr marL="1143000">
              <a:defRPr sz="1600">
                <a:solidFill>
                  <a:srgbClr val="262626"/>
                </a:solidFill>
                <a:latin typeface="Gill Sans MT" pitchFamily="34" charset="0"/>
              </a:defRPr>
            </a:lvl3pPr>
            <a:lvl4pPr marL="1600200">
              <a:defRPr sz="1600">
                <a:solidFill>
                  <a:srgbClr val="262626"/>
                </a:solidFill>
                <a:latin typeface="Gill Sans MT" pitchFamily="34" charset="0"/>
              </a:defRPr>
            </a:lvl4pPr>
            <a:lvl5pPr marL="2057400">
              <a:defRPr sz="1600">
                <a:solidFill>
                  <a:srgbClr val="262626"/>
                </a:solidFill>
                <a:latin typeface="Gill Sans MT" pitchFamily="34" charset="0"/>
              </a:defRPr>
            </a:lvl5pPr>
            <a:lvl6pPr marL="2514600" eaLnBrk="0" fontAlgn="base" hangingPunct="0">
              <a:spcAft>
                <a:spcPct val="0"/>
              </a:spcAft>
              <a:buFont typeface="Arial" charset="0"/>
              <a:defRPr sz="1600">
                <a:solidFill>
                  <a:srgbClr val="262626"/>
                </a:solidFill>
                <a:latin typeface="Gill Sans MT" pitchFamily="34" charset="0"/>
              </a:defRPr>
            </a:lvl6pPr>
            <a:lvl7pPr marL="2971800" eaLnBrk="0" fontAlgn="base" hangingPunct="0">
              <a:spcAft>
                <a:spcPct val="0"/>
              </a:spcAft>
              <a:buFont typeface="Arial" charset="0"/>
              <a:defRPr sz="1600">
                <a:solidFill>
                  <a:srgbClr val="262626"/>
                </a:solidFill>
                <a:latin typeface="Gill Sans MT" pitchFamily="34" charset="0"/>
              </a:defRPr>
            </a:lvl7pPr>
            <a:lvl8pPr marL="3429000" eaLnBrk="0" fontAlgn="base" hangingPunct="0">
              <a:spcAft>
                <a:spcPct val="0"/>
              </a:spcAft>
              <a:buFont typeface="Arial" charset="0"/>
              <a:defRPr sz="1600">
                <a:solidFill>
                  <a:srgbClr val="262626"/>
                </a:solidFill>
                <a:latin typeface="Gill Sans MT" pitchFamily="34" charset="0"/>
              </a:defRPr>
            </a:lvl8pPr>
            <a:lvl9pPr marL="3886200" eaLnBrk="0" fontAlgn="base" hangingPunct="0">
              <a:spcAft>
                <a:spcPct val="0"/>
              </a:spcAft>
              <a:buFont typeface="Arial" charset="0"/>
              <a:defRPr sz="1600">
                <a:solidFill>
                  <a:srgbClr val="262626"/>
                </a:solidFill>
                <a:latin typeface="Gill Sans MT" pitchFamily="34" charset="0"/>
              </a:defRPr>
            </a:lvl9pPr>
          </a:lstStyle>
          <a:p>
            <a:pPr defTabSz="914332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</a:rPr>
              <a:t>*</a:t>
            </a:r>
            <a:r>
              <a:rPr lang="en-US" altLang="en-US" sz="3200" b="1" dirty="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</a:rPr>
              <a:t>Nếu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</a:rPr>
              <a:t>trong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</a:rPr>
              <a:t>biểu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</a:rPr>
              <a:t>thức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chỉ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phép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, chia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</a:rPr>
              <a:t>thì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</a:rPr>
              <a:t>  ta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</a:rPr>
              <a:t>thực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</a:rPr>
              <a:t>hiện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</a:rPr>
              <a:t>phép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</a:rPr>
              <a:t>theo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thứ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tự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254251" y="3051182"/>
            <a:ext cx="24151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>
              <a:defRPr>
                <a:solidFill>
                  <a:srgbClr val="262626"/>
                </a:solidFill>
                <a:latin typeface="Gill Sans MT" pitchFamily="34" charset="0"/>
              </a:defRPr>
            </a:lvl1pPr>
            <a:lvl2pPr marL="742950" indent="-285750">
              <a:defRPr sz="1600">
                <a:solidFill>
                  <a:srgbClr val="262626"/>
                </a:solidFill>
                <a:latin typeface="Gill Sans MT" pitchFamily="34" charset="0"/>
              </a:defRPr>
            </a:lvl2pPr>
            <a:lvl3pPr marL="1143000">
              <a:defRPr sz="1600">
                <a:solidFill>
                  <a:srgbClr val="262626"/>
                </a:solidFill>
                <a:latin typeface="Gill Sans MT" pitchFamily="34" charset="0"/>
              </a:defRPr>
            </a:lvl3pPr>
            <a:lvl4pPr marL="1600200">
              <a:defRPr sz="1600">
                <a:solidFill>
                  <a:srgbClr val="262626"/>
                </a:solidFill>
                <a:latin typeface="Gill Sans MT" pitchFamily="34" charset="0"/>
              </a:defRPr>
            </a:lvl4pPr>
            <a:lvl5pPr marL="2057400">
              <a:defRPr sz="1600">
                <a:solidFill>
                  <a:srgbClr val="262626"/>
                </a:solidFill>
                <a:latin typeface="Gill Sans MT" pitchFamily="34" charset="0"/>
              </a:defRPr>
            </a:lvl5pPr>
            <a:lvl6pPr marL="2514600" eaLnBrk="0" fontAlgn="base" hangingPunct="0">
              <a:spcAft>
                <a:spcPct val="0"/>
              </a:spcAft>
              <a:buFont typeface="Arial" charset="0"/>
              <a:defRPr sz="1600">
                <a:solidFill>
                  <a:srgbClr val="262626"/>
                </a:solidFill>
                <a:latin typeface="Gill Sans MT" pitchFamily="34" charset="0"/>
              </a:defRPr>
            </a:lvl6pPr>
            <a:lvl7pPr marL="2971800" eaLnBrk="0" fontAlgn="base" hangingPunct="0">
              <a:spcAft>
                <a:spcPct val="0"/>
              </a:spcAft>
              <a:buFont typeface="Arial" charset="0"/>
              <a:defRPr sz="1600">
                <a:solidFill>
                  <a:srgbClr val="262626"/>
                </a:solidFill>
                <a:latin typeface="Gill Sans MT" pitchFamily="34" charset="0"/>
              </a:defRPr>
            </a:lvl7pPr>
            <a:lvl8pPr marL="3429000" eaLnBrk="0" fontAlgn="base" hangingPunct="0">
              <a:spcAft>
                <a:spcPct val="0"/>
              </a:spcAft>
              <a:buFont typeface="Arial" charset="0"/>
              <a:defRPr sz="1600">
                <a:solidFill>
                  <a:srgbClr val="262626"/>
                </a:solidFill>
                <a:latin typeface="Gill Sans MT" pitchFamily="34" charset="0"/>
              </a:defRPr>
            </a:lvl8pPr>
            <a:lvl9pPr marL="3886200" eaLnBrk="0" fontAlgn="base" hangingPunct="0">
              <a:spcAft>
                <a:spcPct val="0"/>
              </a:spcAft>
              <a:buFont typeface="Arial" charset="0"/>
              <a:defRPr sz="1600">
                <a:solidFill>
                  <a:srgbClr val="262626"/>
                </a:solidFill>
                <a:latin typeface="Gill Sans MT" pitchFamily="34" charset="0"/>
              </a:defRPr>
            </a:lvl9pPr>
          </a:lstStyle>
          <a:p>
            <a:pPr defTabSz="914332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60 + 20 - 5 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306960" y="3040070"/>
            <a:ext cx="1219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>
              <a:defRPr>
                <a:solidFill>
                  <a:srgbClr val="262626"/>
                </a:solidFill>
                <a:latin typeface="Gill Sans MT" pitchFamily="34" charset="0"/>
              </a:defRPr>
            </a:lvl1pPr>
            <a:lvl2pPr marL="742950" indent="-285750">
              <a:defRPr sz="1600">
                <a:solidFill>
                  <a:srgbClr val="262626"/>
                </a:solidFill>
                <a:latin typeface="Gill Sans MT" pitchFamily="34" charset="0"/>
              </a:defRPr>
            </a:lvl2pPr>
            <a:lvl3pPr marL="1143000">
              <a:defRPr sz="1600">
                <a:solidFill>
                  <a:srgbClr val="262626"/>
                </a:solidFill>
                <a:latin typeface="Gill Sans MT" pitchFamily="34" charset="0"/>
              </a:defRPr>
            </a:lvl3pPr>
            <a:lvl4pPr marL="1600200">
              <a:defRPr sz="1600">
                <a:solidFill>
                  <a:srgbClr val="262626"/>
                </a:solidFill>
                <a:latin typeface="Gill Sans MT" pitchFamily="34" charset="0"/>
              </a:defRPr>
            </a:lvl4pPr>
            <a:lvl5pPr marL="2057400">
              <a:defRPr sz="1600">
                <a:solidFill>
                  <a:srgbClr val="262626"/>
                </a:solidFill>
                <a:latin typeface="Gill Sans MT" pitchFamily="34" charset="0"/>
              </a:defRPr>
            </a:lvl5pPr>
            <a:lvl6pPr marL="2514600" eaLnBrk="0" fontAlgn="base" hangingPunct="0">
              <a:spcAft>
                <a:spcPct val="0"/>
              </a:spcAft>
              <a:buFont typeface="Arial" charset="0"/>
              <a:defRPr sz="1600">
                <a:solidFill>
                  <a:srgbClr val="262626"/>
                </a:solidFill>
                <a:latin typeface="Gill Sans MT" pitchFamily="34" charset="0"/>
              </a:defRPr>
            </a:lvl6pPr>
            <a:lvl7pPr marL="2971800" eaLnBrk="0" fontAlgn="base" hangingPunct="0">
              <a:spcAft>
                <a:spcPct val="0"/>
              </a:spcAft>
              <a:buFont typeface="Arial" charset="0"/>
              <a:defRPr sz="1600">
                <a:solidFill>
                  <a:srgbClr val="262626"/>
                </a:solidFill>
                <a:latin typeface="Gill Sans MT" pitchFamily="34" charset="0"/>
              </a:defRPr>
            </a:lvl7pPr>
            <a:lvl8pPr marL="3429000" eaLnBrk="0" fontAlgn="base" hangingPunct="0">
              <a:spcAft>
                <a:spcPct val="0"/>
              </a:spcAft>
              <a:buFont typeface="Arial" charset="0"/>
              <a:defRPr sz="1600">
                <a:solidFill>
                  <a:srgbClr val="262626"/>
                </a:solidFill>
                <a:latin typeface="Gill Sans MT" pitchFamily="34" charset="0"/>
              </a:defRPr>
            </a:lvl8pPr>
            <a:lvl9pPr marL="3886200" eaLnBrk="0" fontAlgn="base" hangingPunct="0">
              <a:spcAft>
                <a:spcPct val="0"/>
              </a:spcAft>
              <a:buFont typeface="Arial" charset="0"/>
              <a:defRPr sz="1600">
                <a:solidFill>
                  <a:srgbClr val="262626"/>
                </a:solidFill>
                <a:latin typeface="Gill Sans MT" pitchFamily="34" charset="0"/>
              </a:defRPr>
            </a:lvl9pPr>
          </a:lstStyle>
          <a:p>
            <a:pPr defTabSz="914332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=  80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320212" y="3620749"/>
            <a:ext cx="274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>
              <a:defRPr>
                <a:solidFill>
                  <a:srgbClr val="262626"/>
                </a:solidFill>
                <a:latin typeface="Gill Sans MT" pitchFamily="34" charset="0"/>
              </a:defRPr>
            </a:lvl1pPr>
            <a:lvl2pPr marL="742950" indent="-285750">
              <a:defRPr sz="1600">
                <a:solidFill>
                  <a:srgbClr val="262626"/>
                </a:solidFill>
                <a:latin typeface="Gill Sans MT" pitchFamily="34" charset="0"/>
              </a:defRPr>
            </a:lvl2pPr>
            <a:lvl3pPr marL="1143000">
              <a:defRPr sz="1600">
                <a:solidFill>
                  <a:srgbClr val="262626"/>
                </a:solidFill>
                <a:latin typeface="Gill Sans MT" pitchFamily="34" charset="0"/>
              </a:defRPr>
            </a:lvl3pPr>
            <a:lvl4pPr marL="1600200">
              <a:defRPr sz="1600">
                <a:solidFill>
                  <a:srgbClr val="262626"/>
                </a:solidFill>
                <a:latin typeface="Gill Sans MT" pitchFamily="34" charset="0"/>
              </a:defRPr>
            </a:lvl4pPr>
            <a:lvl5pPr marL="2057400">
              <a:defRPr sz="1600">
                <a:solidFill>
                  <a:srgbClr val="262626"/>
                </a:solidFill>
                <a:latin typeface="Gill Sans MT" pitchFamily="34" charset="0"/>
              </a:defRPr>
            </a:lvl5pPr>
            <a:lvl6pPr marL="2514600" eaLnBrk="0" fontAlgn="base" hangingPunct="0">
              <a:spcAft>
                <a:spcPct val="0"/>
              </a:spcAft>
              <a:buFont typeface="Arial" charset="0"/>
              <a:defRPr sz="1600">
                <a:solidFill>
                  <a:srgbClr val="262626"/>
                </a:solidFill>
                <a:latin typeface="Gill Sans MT" pitchFamily="34" charset="0"/>
              </a:defRPr>
            </a:lvl6pPr>
            <a:lvl7pPr marL="2971800" eaLnBrk="0" fontAlgn="base" hangingPunct="0">
              <a:spcAft>
                <a:spcPct val="0"/>
              </a:spcAft>
              <a:buFont typeface="Arial" charset="0"/>
              <a:defRPr sz="1600">
                <a:solidFill>
                  <a:srgbClr val="262626"/>
                </a:solidFill>
                <a:latin typeface="Gill Sans MT" pitchFamily="34" charset="0"/>
              </a:defRPr>
            </a:lvl7pPr>
            <a:lvl8pPr marL="3429000" eaLnBrk="0" fontAlgn="base" hangingPunct="0">
              <a:spcAft>
                <a:spcPct val="0"/>
              </a:spcAft>
              <a:buFont typeface="Arial" charset="0"/>
              <a:defRPr sz="1600">
                <a:solidFill>
                  <a:srgbClr val="262626"/>
                </a:solidFill>
                <a:latin typeface="Gill Sans MT" pitchFamily="34" charset="0"/>
              </a:defRPr>
            </a:lvl8pPr>
            <a:lvl9pPr marL="3886200" eaLnBrk="0" fontAlgn="base" hangingPunct="0">
              <a:spcAft>
                <a:spcPct val="0"/>
              </a:spcAft>
              <a:buFont typeface="Arial" charset="0"/>
              <a:defRPr sz="1600">
                <a:solidFill>
                  <a:srgbClr val="262626"/>
                </a:solidFill>
                <a:latin typeface="Gill Sans MT" pitchFamily="34" charset="0"/>
              </a:defRPr>
            </a:lvl9pPr>
          </a:lstStyle>
          <a:p>
            <a:pPr defTabSz="914332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=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75</a:t>
            </a:r>
          </a:p>
        </p:txBody>
      </p:sp>
      <p:sp>
        <p:nvSpPr>
          <p:cNvPr id="20" name="AutoShape 9"/>
          <p:cNvSpPr>
            <a:spLocks/>
          </p:cNvSpPr>
          <p:nvPr/>
        </p:nvSpPr>
        <p:spPr bwMode="auto">
          <a:xfrm rot="5400000">
            <a:off x="2882714" y="3013855"/>
            <a:ext cx="188917" cy="1204604"/>
          </a:xfrm>
          <a:prstGeom prst="rightBrace">
            <a:avLst>
              <a:gd name="adj1" fmla="val 61017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91434" tIns="45718" rIns="91434" bIns="45718" anchor="ctr"/>
          <a:lstStyle/>
          <a:p>
            <a:pPr algn="ctr" defTabSz="914332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5336212" y="3040070"/>
            <a:ext cx="152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>
              <a:defRPr>
                <a:solidFill>
                  <a:srgbClr val="262626"/>
                </a:solidFill>
                <a:latin typeface="Gill Sans MT" pitchFamily="34" charset="0"/>
              </a:defRPr>
            </a:lvl1pPr>
            <a:lvl2pPr marL="742950" indent="-285750">
              <a:defRPr sz="1600">
                <a:solidFill>
                  <a:srgbClr val="262626"/>
                </a:solidFill>
                <a:latin typeface="Gill Sans MT" pitchFamily="34" charset="0"/>
              </a:defRPr>
            </a:lvl2pPr>
            <a:lvl3pPr marL="1143000">
              <a:defRPr sz="1600">
                <a:solidFill>
                  <a:srgbClr val="262626"/>
                </a:solidFill>
                <a:latin typeface="Gill Sans MT" pitchFamily="34" charset="0"/>
              </a:defRPr>
            </a:lvl3pPr>
            <a:lvl4pPr marL="1600200">
              <a:defRPr sz="1600">
                <a:solidFill>
                  <a:srgbClr val="262626"/>
                </a:solidFill>
                <a:latin typeface="Gill Sans MT" pitchFamily="34" charset="0"/>
              </a:defRPr>
            </a:lvl4pPr>
            <a:lvl5pPr marL="2057400">
              <a:defRPr sz="1600">
                <a:solidFill>
                  <a:srgbClr val="262626"/>
                </a:solidFill>
                <a:latin typeface="Gill Sans MT" pitchFamily="34" charset="0"/>
              </a:defRPr>
            </a:lvl5pPr>
            <a:lvl6pPr marL="2514600" eaLnBrk="0" fontAlgn="base" hangingPunct="0">
              <a:spcAft>
                <a:spcPct val="0"/>
              </a:spcAft>
              <a:buFont typeface="Arial" charset="0"/>
              <a:defRPr sz="1600">
                <a:solidFill>
                  <a:srgbClr val="262626"/>
                </a:solidFill>
                <a:latin typeface="Gill Sans MT" pitchFamily="34" charset="0"/>
              </a:defRPr>
            </a:lvl6pPr>
            <a:lvl7pPr marL="2971800" eaLnBrk="0" fontAlgn="base" hangingPunct="0">
              <a:spcAft>
                <a:spcPct val="0"/>
              </a:spcAft>
              <a:buFont typeface="Arial" charset="0"/>
              <a:defRPr sz="1600">
                <a:solidFill>
                  <a:srgbClr val="262626"/>
                </a:solidFill>
                <a:latin typeface="Gill Sans MT" pitchFamily="34" charset="0"/>
              </a:defRPr>
            </a:lvl7pPr>
            <a:lvl8pPr marL="3429000" eaLnBrk="0" fontAlgn="base" hangingPunct="0">
              <a:spcAft>
                <a:spcPct val="0"/>
              </a:spcAft>
              <a:buFont typeface="Arial" charset="0"/>
              <a:defRPr sz="1600">
                <a:solidFill>
                  <a:srgbClr val="262626"/>
                </a:solidFill>
                <a:latin typeface="Gill Sans MT" pitchFamily="34" charset="0"/>
              </a:defRPr>
            </a:lvl8pPr>
            <a:lvl9pPr marL="3886200" eaLnBrk="0" fontAlgn="base" hangingPunct="0">
              <a:spcAft>
                <a:spcPct val="0"/>
              </a:spcAft>
              <a:buFont typeface="Arial" charset="0"/>
              <a:defRPr sz="1600">
                <a:solidFill>
                  <a:srgbClr val="262626"/>
                </a:solidFill>
                <a:latin typeface="Gill Sans MT" pitchFamily="34" charset="0"/>
              </a:defRPr>
            </a:lvl9pPr>
          </a:lstStyle>
          <a:p>
            <a:pPr defTabSz="914332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 5</a:t>
            </a:r>
            <a:endParaRPr lang="en-US" altLang="en-US" sz="3200" b="1" dirty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2247903" y="5435605"/>
            <a:ext cx="2476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defTabSz="457200">
              <a:defRPr>
                <a:solidFill>
                  <a:srgbClr val="262626"/>
                </a:solidFill>
                <a:latin typeface="Gill Sans MT" pitchFamily="34" charset="0"/>
              </a:defRPr>
            </a:lvl1pPr>
            <a:lvl2pPr marL="742950" indent="-285750" defTabSz="457200">
              <a:defRPr sz="1600">
                <a:solidFill>
                  <a:srgbClr val="262626"/>
                </a:solidFill>
                <a:latin typeface="Gill Sans MT" pitchFamily="34" charset="0"/>
              </a:defRPr>
            </a:lvl2pPr>
            <a:lvl3pPr marL="1143000" defTabSz="457200">
              <a:defRPr sz="1600">
                <a:solidFill>
                  <a:srgbClr val="262626"/>
                </a:solidFill>
                <a:latin typeface="Gill Sans MT" pitchFamily="34" charset="0"/>
              </a:defRPr>
            </a:lvl3pPr>
            <a:lvl4pPr marL="1600200" defTabSz="457200">
              <a:defRPr sz="1600">
                <a:solidFill>
                  <a:srgbClr val="262626"/>
                </a:solidFill>
                <a:latin typeface="Gill Sans MT" pitchFamily="34" charset="0"/>
              </a:defRPr>
            </a:lvl4pPr>
            <a:lvl5pPr marL="2057400" defTabSz="457200">
              <a:defRPr sz="1600">
                <a:solidFill>
                  <a:srgbClr val="262626"/>
                </a:solidFill>
                <a:latin typeface="Gill Sans MT" pitchFamily="34" charset="0"/>
              </a:defRPr>
            </a:lvl5pPr>
            <a:lvl6pPr marL="2514600" defTabSz="457200" eaLnBrk="0" fontAlgn="base" hangingPunct="0">
              <a:spcAft>
                <a:spcPct val="0"/>
              </a:spcAft>
              <a:buFont typeface="Arial" charset="0"/>
              <a:defRPr sz="1600">
                <a:solidFill>
                  <a:srgbClr val="262626"/>
                </a:solidFill>
                <a:latin typeface="Gill Sans MT" pitchFamily="34" charset="0"/>
              </a:defRPr>
            </a:lvl6pPr>
            <a:lvl7pPr marL="2971800" defTabSz="457200" eaLnBrk="0" fontAlgn="base" hangingPunct="0">
              <a:spcAft>
                <a:spcPct val="0"/>
              </a:spcAft>
              <a:buFont typeface="Arial" charset="0"/>
              <a:defRPr sz="1600">
                <a:solidFill>
                  <a:srgbClr val="262626"/>
                </a:solidFill>
                <a:latin typeface="Gill Sans MT" pitchFamily="34" charset="0"/>
              </a:defRPr>
            </a:lvl7pPr>
            <a:lvl8pPr marL="3429000" defTabSz="457200" eaLnBrk="0" fontAlgn="base" hangingPunct="0">
              <a:spcAft>
                <a:spcPct val="0"/>
              </a:spcAft>
              <a:buFont typeface="Arial" charset="0"/>
              <a:defRPr sz="1600">
                <a:solidFill>
                  <a:srgbClr val="262626"/>
                </a:solidFill>
                <a:latin typeface="Gill Sans MT" pitchFamily="34" charset="0"/>
              </a:defRPr>
            </a:lvl8pPr>
            <a:lvl9pPr marL="3886200" defTabSz="457200" eaLnBrk="0" fontAlgn="base" hangingPunct="0">
              <a:spcAft>
                <a:spcPct val="0"/>
              </a:spcAft>
              <a:buFont typeface="Arial" charset="0"/>
              <a:defRPr sz="1600">
                <a:solidFill>
                  <a:srgbClr val="262626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49 : 7 x 5 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4115454" y="5414899"/>
            <a:ext cx="7264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>
            <a:lvl1pPr defTabSz="457200">
              <a:defRPr>
                <a:solidFill>
                  <a:srgbClr val="262626"/>
                </a:solidFill>
                <a:latin typeface="Gill Sans MT" pitchFamily="34" charset="0"/>
              </a:defRPr>
            </a:lvl1pPr>
            <a:lvl2pPr marL="742950" indent="-285750" defTabSz="457200">
              <a:defRPr sz="1600">
                <a:solidFill>
                  <a:srgbClr val="262626"/>
                </a:solidFill>
                <a:latin typeface="Gill Sans MT" pitchFamily="34" charset="0"/>
              </a:defRPr>
            </a:lvl2pPr>
            <a:lvl3pPr marL="1143000" defTabSz="457200">
              <a:defRPr sz="1600">
                <a:solidFill>
                  <a:srgbClr val="262626"/>
                </a:solidFill>
                <a:latin typeface="Gill Sans MT" pitchFamily="34" charset="0"/>
              </a:defRPr>
            </a:lvl3pPr>
            <a:lvl4pPr marL="1600200" defTabSz="457200">
              <a:defRPr sz="1600">
                <a:solidFill>
                  <a:srgbClr val="262626"/>
                </a:solidFill>
                <a:latin typeface="Gill Sans MT" pitchFamily="34" charset="0"/>
              </a:defRPr>
            </a:lvl4pPr>
            <a:lvl5pPr marL="2057400" defTabSz="457200">
              <a:defRPr sz="1600">
                <a:solidFill>
                  <a:srgbClr val="262626"/>
                </a:solidFill>
                <a:latin typeface="Gill Sans MT" pitchFamily="34" charset="0"/>
              </a:defRPr>
            </a:lvl5pPr>
            <a:lvl6pPr marL="2514600" defTabSz="457200" eaLnBrk="0" fontAlgn="base" hangingPunct="0">
              <a:spcAft>
                <a:spcPct val="0"/>
              </a:spcAft>
              <a:buFont typeface="Arial" charset="0"/>
              <a:defRPr sz="1600">
                <a:solidFill>
                  <a:srgbClr val="262626"/>
                </a:solidFill>
                <a:latin typeface="Gill Sans MT" pitchFamily="34" charset="0"/>
              </a:defRPr>
            </a:lvl6pPr>
            <a:lvl7pPr marL="2971800" defTabSz="457200" eaLnBrk="0" fontAlgn="base" hangingPunct="0">
              <a:spcAft>
                <a:spcPct val="0"/>
              </a:spcAft>
              <a:buFont typeface="Arial" charset="0"/>
              <a:defRPr sz="1600">
                <a:solidFill>
                  <a:srgbClr val="262626"/>
                </a:solidFill>
                <a:latin typeface="Gill Sans MT" pitchFamily="34" charset="0"/>
              </a:defRPr>
            </a:lvl7pPr>
            <a:lvl8pPr marL="3429000" defTabSz="457200" eaLnBrk="0" fontAlgn="base" hangingPunct="0">
              <a:spcAft>
                <a:spcPct val="0"/>
              </a:spcAft>
              <a:buFont typeface="Arial" charset="0"/>
              <a:defRPr sz="1600">
                <a:solidFill>
                  <a:srgbClr val="262626"/>
                </a:solidFill>
                <a:latin typeface="Gill Sans MT" pitchFamily="34" charset="0"/>
              </a:defRPr>
            </a:lvl8pPr>
            <a:lvl9pPr marL="3886200" defTabSz="457200" eaLnBrk="0" fontAlgn="base" hangingPunct="0">
              <a:spcAft>
                <a:spcPct val="0"/>
              </a:spcAft>
              <a:buFont typeface="Arial" charset="0"/>
              <a:defRPr sz="1600">
                <a:solidFill>
                  <a:srgbClr val="262626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= 7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4004923" y="5916133"/>
            <a:ext cx="2476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defTabSz="457200">
              <a:defRPr>
                <a:solidFill>
                  <a:srgbClr val="262626"/>
                </a:solidFill>
                <a:latin typeface="Gill Sans MT" pitchFamily="34" charset="0"/>
              </a:defRPr>
            </a:lvl1pPr>
            <a:lvl2pPr marL="742950" indent="-285750" defTabSz="457200">
              <a:defRPr sz="1600">
                <a:solidFill>
                  <a:srgbClr val="262626"/>
                </a:solidFill>
                <a:latin typeface="Gill Sans MT" pitchFamily="34" charset="0"/>
              </a:defRPr>
            </a:lvl2pPr>
            <a:lvl3pPr marL="1143000" defTabSz="457200">
              <a:defRPr sz="1600">
                <a:solidFill>
                  <a:srgbClr val="262626"/>
                </a:solidFill>
                <a:latin typeface="Gill Sans MT" pitchFamily="34" charset="0"/>
              </a:defRPr>
            </a:lvl3pPr>
            <a:lvl4pPr marL="1600200" defTabSz="457200">
              <a:defRPr sz="1600">
                <a:solidFill>
                  <a:srgbClr val="262626"/>
                </a:solidFill>
                <a:latin typeface="Gill Sans MT" pitchFamily="34" charset="0"/>
              </a:defRPr>
            </a:lvl4pPr>
            <a:lvl5pPr marL="2057400" defTabSz="457200">
              <a:defRPr sz="1600">
                <a:solidFill>
                  <a:srgbClr val="262626"/>
                </a:solidFill>
                <a:latin typeface="Gill Sans MT" pitchFamily="34" charset="0"/>
              </a:defRPr>
            </a:lvl5pPr>
            <a:lvl6pPr marL="2514600" defTabSz="457200" eaLnBrk="0" fontAlgn="base" hangingPunct="0">
              <a:spcAft>
                <a:spcPct val="0"/>
              </a:spcAft>
              <a:buFont typeface="Arial" charset="0"/>
              <a:defRPr sz="1600">
                <a:solidFill>
                  <a:srgbClr val="262626"/>
                </a:solidFill>
                <a:latin typeface="Gill Sans MT" pitchFamily="34" charset="0"/>
              </a:defRPr>
            </a:lvl6pPr>
            <a:lvl7pPr marL="2971800" defTabSz="457200" eaLnBrk="0" fontAlgn="base" hangingPunct="0">
              <a:spcAft>
                <a:spcPct val="0"/>
              </a:spcAft>
              <a:buFont typeface="Arial" charset="0"/>
              <a:defRPr sz="1600">
                <a:solidFill>
                  <a:srgbClr val="262626"/>
                </a:solidFill>
                <a:latin typeface="Gill Sans MT" pitchFamily="34" charset="0"/>
              </a:defRPr>
            </a:lvl7pPr>
            <a:lvl8pPr marL="3429000" defTabSz="457200" eaLnBrk="0" fontAlgn="base" hangingPunct="0">
              <a:spcAft>
                <a:spcPct val="0"/>
              </a:spcAft>
              <a:buFont typeface="Arial" charset="0"/>
              <a:defRPr sz="1600">
                <a:solidFill>
                  <a:srgbClr val="262626"/>
                </a:solidFill>
                <a:latin typeface="Gill Sans MT" pitchFamily="34" charset="0"/>
              </a:defRPr>
            </a:lvl8pPr>
            <a:lvl9pPr marL="3886200" defTabSz="457200" eaLnBrk="0" fontAlgn="base" hangingPunct="0">
              <a:spcAft>
                <a:spcPct val="0"/>
              </a:spcAft>
              <a:buFont typeface="Arial" charset="0"/>
              <a:defRPr sz="1600">
                <a:solidFill>
                  <a:srgbClr val="262626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=  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35</a:t>
            </a:r>
          </a:p>
        </p:txBody>
      </p:sp>
      <p:sp>
        <p:nvSpPr>
          <p:cNvPr id="25" name="AutoShape 11"/>
          <p:cNvSpPr>
            <a:spLocks/>
          </p:cNvSpPr>
          <p:nvPr/>
        </p:nvSpPr>
        <p:spPr bwMode="auto">
          <a:xfrm rot="5400000">
            <a:off x="2780411" y="5554602"/>
            <a:ext cx="127084" cy="832159"/>
          </a:xfrm>
          <a:prstGeom prst="rightBrace">
            <a:avLst>
              <a:gd name="adj1" fmla="val 49998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91434" tIns="45718" rIns="91434" bIns="45718" anchor="ctr"/>
          <a:lstStyle/>
          <a:p>
            <a:pPr algn="ctr" defTabSz="457167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4849748" y="5410139"/>
            <a:ext cx="152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defTabSz="457200">
              <a:defRPr>
                <a:solidFill>
                  <a:srgbClr val="262626"/>
                </a:solidFill>
                <a:latin typeface="Gill Sans MT" pitchFamily="34" charset="0"/>
              </a:defRPr>
            </a:lvl1pPr>
            <a:lvl2pPr marL="742950" indent="-285750" defTabSz="457200">
              <a:defRPr sz="1600">
                <a:solidFill>
                  <a:srgbClr val="262626"/>
                </a:solidFill>
                <a:latin typeface="Gill Sans MT" pitchFamily="34" charset="0"/>
              </a:defRPr>
            </a:lvl2pPr>
            <a:lvl3pPr marL="1143000" defTabSz="457200">
              <a:defRPr sz="1600">
                <a:solidFill>
                  <a:srgbClr val="262626"/>
                </a:solidFill>
                <a:latin typeface="Gill Sans MT" pitchFamily="34" charset="0"/>
              </a:defRPr>
            </a:lvl3pPr>
            <a:lvl4pPr marL="1600200" defTabSz="457200">
              <a:defRPr sz="1600">
                <a:solidFill>
                  <a:srgbClr val="262626"/>
                </a:solidFill>
                <a:latin typeface="Gill Sans MT" pitchFamily="34" charset="0"/>
              </a:defRPr>
            </a:lvl4pPr>
            <a:lvl5pPr marL="2057400" defTabSz="457200">
              <a:defRPr sz="1600">
                <a:solidFill>
                  <a:srgbClr val="262626"/>
                </a:solidFill>
                <a:latin typeface="Gill Sans MT" pitchFamily="34" charset="0"/>
              </a:defRPr>
            </a:lvl5pPr>
            <a:lvl6pPr marL="2514600" defTabSz="457200" eaLnBrk="0" fontAlgn="base" hangingPunct="0">
              <a:spcAft>
                <a:spcPct val="0"/>
              </a:spcAft>
              <a:buFont typeface="Arial" charset="0"/>
              <a:defRPr sz="1600">
                <a:solidFill>
                  <a:srgbClr val="262626"/>
                </a:solidFill>
                <a:latin typeface="Gill Sans MT" pitchFamily="34" charset="0"/>
              </a:defRPr>
            </a:lvl6pPr>
            <a:lvl7pPr marL="2971800" defTabSz="457200" eaLnBrk="0" fontAlgn="base" hangingPunct="0">
              <a:spcAft>
                <a:spcPct val="0"/>
              </a:spcAft>
              <a:buFont typeface="Arial" charset="0"/>
              <a:defRPr sz="1600">
                <a:solidFill>
                  <a:srgbClr val="262626"/>
                </a:solidFill>
                <a:latin typeface="Gill Sans MT" pitchFamily="34" charset="0"/>
              </a:defRPr>
            </a:lvl7pPr>
            <a:lvl8pPr marL="3429000" defTabSz="457200" eaLnBrk="0" fontAlgn="base" hangingPunct="0">
              <a:spcAft>
                <a:spcPct val="0"/>
              </a:spcAft>
              <a:buFont typeface="Arial" charset="0"/>
              <a:defRPr sz="1600">
                <a:solidFill>
                  <a:srgbClr val="262626"/>
                </a:solidFill>
                <a:latin typeface="Gill Sans MT" pitchFamily="34" charset="0"/>
              </a:defRPr>
            </a:lvl8pPr>
            <a:lvl9pPr marL="3886200" defTabSz="457200" eaLnBrk="0" fontAlgn="base" hangingPunct="0">
              <a:spcAft>
                <a:spcPct val="0"/>
              </a:spcAft>
              <a:buFont typeface="Arial" charset="0"/>
              <a:defRPr sz="1600">
                <a:solidFill>
                  <a:srgbClr val="262626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x  5</a:t>
            </a:r>
            <a:endParaRPr lang="en-US" altLang="en-US" sz="3200" b="1" dirty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45415" y="69793"/>
            <a:ext cx="6595672" cy="523200"/>
          </a:xfrm>
          <a:prstGeom prst="rect">
            <a:avLst/>
          </a:prstGeom>
          <a:noFill/>
        </p:spPr>
        <p:txBody>
          <a:bodyPr wrap="none" lIns="91418" tIns="45710" rIns="91418" bIns="4571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Thứ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Tư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ngày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05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tháng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01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năm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2022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1054916" y="617221"/>
            <a:ext cx="8942488" cy="131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ctr">
              <a:spcBef>
                <a:spcPct val="20000"/>
              </a:spcBef>
              <a:buClr>
                <a:srgbClr val="99CC00"/>
              </a:buClr>
              <a:buSzPct val="60000"/>
              <a:defRPr/>
            </a:pPr>
            <a:r>
              <a:rPr lang="en-US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 charset="0"/>
              </a:rPr>
              <a:t>Toán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Arial" charset="0"/>
            </a:endParaRPr>
          </a:p>
          <a:p>
            <a:pPr algn="ctr">
              <a:spcBef>
                <a:spcPct val="20000"/>
              </a:spcBef>
              <a:buClr>
                <a:srgbClr val="99CC00"/>
              </a:buClr>
              <a:buSzPct val="60000"/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 charset="0"/>
              </a:rPr>
              <a:t>  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 charset="0"/>
              </a:rPr>
              <a:t>Tính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 charset="0"/>
              </a:rPr>
              <a:t>giá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 charset="0"/>
              </a:rPr>
              <a:t>trị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 charset="0"/>
              </a:rPr>
              <a:t>biểu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 charset="0"/>
              </a:rPr>
              <a:t>thức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 charset="0"/>
              </a:rPr>
              <a:t>.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17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6" grpId="0"/>
      <p:bldP spid="17" grpId="0"/>
      <p:bldP spid="18" grpId="0"/>
      <p:bldP spid="20" grpId="0" animBg="1"/>
      <p:bldP spid="20" grpId="1" animBg="1"/>
      <p:bldP spid="21" grpId="0"/>
      <p:bldP spid="22" grpId="0"/>
      <p:bldP spid="23" grpId="0"/>
      <p:bldP spid="24" grpId="0"/>
      <p:bldP spid="25" grpId="0" animBg="1"/>
      <p:bldP spid="25" grpId="1" animBg="1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434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62589"/>
            <a:ext cx="7823200" cy="444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043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3136"/>
            <a:ext cx="4182533" cy="418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3759200" y="3429000"/>
            <a:ext cx="5689600" cy="1524000"/>
          </a:xfrm>
          <a:prstGeom prst="rect">
            <a:avLst/>
          </a:prstGeom>
        </p:spPr>
        <p:txBody>
          <a:bodyPr wrap="none" lIns="121906" tIns="60953" rIns="121906" bIns="60953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 defTabSz="12190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0" dirty="0">
                <a:ln w="9525"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LUYỆN TẬP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74757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1" descr="D:\vân\Lớp 2\Tiếng Việt\Vở HS_page-0001.jpg"/>
          <p:cNvPicPr>
            <a:picLocks noChangeAspect="1" noChangeArrowheads="1"/>
          </p:cNvPicPr>
          <p:nvPr/>
        </p:nvPicPr>
        <p:blipFill>
          <a:blip r:embed="rId3"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8" t="10391" r="8537" b="47520"/>
          <a:stretch>
            <a:fillRect/>
          </a:stretch>
        </p:blipFill>
        <p:spPr bwMode="auto">
          <a:xfrm>
            <a:off x="-1447800" y="-236607"/>
            <a:ext cx="13639800" cy="1001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Text Box 43"/>
          <p:cNvSpPr txBox="1">
            <a:spLocks noChangeArrowheads="1"/>
          </p:cNvSpPr>
          <p:nvPr/>
        </p:nvSpPr>
        <p:spPr bwMode="auto">
          <a:xfrm>
            <a:off x="1511572" y="4322454"/>
            <a:ext cx="3567048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8" rIns="91428" bIns="45718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FF"/>
                </a:solidFill>
                <a:latin typeface="HP001 4 hang 1 ô ly" pitchFamily="34" charset="0"/>
                <a:cs typeface="Arial" pitchFamily="34" charset="0"/>
              </a:rPr>
              <a:t>205 + 60 + 3 </a:t>
            </a:r>
          </a:p>
        </p:txBody>
      </p:sp>
      <p:sp>
        <p:nvSpPr>
          <p:cNvPr id="138244" name="Text Box 48"/>
          <p:cNvSpPr txBox="1">
            <a:spLocks noChangeArrowheads="1"/>
          </p:cNvSpPr>
          <p:nvPr/>
        </p:nvSpPr>
        <p:spPr bwMode="auto">
          <a:xfrm>
            <a:off x="6866975" y="4322454"/>
            <a:ext cx="3277608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8" rIns="91428" bIns="45718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FF"/>
                </a:solidFill>
                <a:latin typeface="HP001 4 hang 1 ô ly" pitchFamily="34" charset="0"/>
                <a:cs typeface="Arial" pitchFamily="34" charset="0"/>
              </a:rPr>
              <a:t>462 </a:t>
            </a:r>
            <a:r>
              <a:rPr lang="en-US" sz="3600" b="1" dirty="0" smtClean="0">
                <a:solidFill>
                  <a:srgbClr val="0000FF"/>
                </a:solidFill>
                <a:latin typeface="HP001 4 hang 1 ô ly" pitchFamily="34" charset="0"/>
                <a:cs typeface="Arial" pitchFamily="34" charset="0"/>
              </a:rPr>
              <a:t>- </a:t>
            </a:r>
            <a:r>
              <a:rPr lang="en-US" sz="3600" b="1" dirty="0">
                <a:solidFill>
                  <a:srgbClr val="0000FF"/>
                </a:solidFill>
                <a:latin typeface="HP001 4 hang 1 ô ly" pitchFamily="34" charset="0"/>
                <a:cs typeface="Arial" pitchFamily="34" charset="0"/>
              </a:rPr>
              <a:t>40 + 7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843409" y="3467526"/>
            <a:ext cx="7378975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 defTabSz="91426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 1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: 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giá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trị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biểu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138246" name="Text Box 43"/>
          <p:cNvSpPr txBox="1">
            <a:spLocks noChangeArrowheads="1"/>
          </p:cNvSpPr>
          <p:nvPr/>
        </p:nvSpPr>
        <p:spPr bwMode="auto">
          <a:xfrm>
            <a:off x="1511572" y="5116991"/>
            <a:ext cx="3739320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8" rIns="91428" bIns="45718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FF"/>
                </a:solidFill>
                <a:latin typeface="HP001 4 hang 1 ô ly" pitchFamily="34" charset="0"/>
                <a:cs typeface="Arial" pitchFamily="34" charset="0"/>
              </a:rPr>
              <a:t>268 </a:t>
            </a:r>
            <a:r>
              <a:rPr lang="en-US" sz="3600" b="1" dirty="0" smtClean="0">
                <a:solidFill>
                  <a:srgbClr val="0000FF"/>
                </a:solidFill>
                <a:latin typeface="HP001 4 hang 1 ô ly" pitchFamily="34" charset="0"/>
                <a:cs typeface="Arial" pitchFamily="34" charset="0"/>
              </a:rPr>
              <a:t>- </a:t>
            </a:r>
            <a:r>
              <a:rPr lang="en-US" sz="3600" b="1" dirty="0">
                <a:solidFill>
                  <a:srgbClr val="0000FF"/>
                </a:solidFill>
                <a:latin typeface="HP001 4 hang 1 ô ly" pitchFamily="34" charset="0"/>
                <a:cs typeface="Arial" pitchFamily="34" charset="0"/>
              </a:rPr>
              <a:t>68 + 17 </a:t>
            </a:r>
          </a:p>
        </p:txBody>
      </p:sp>
      <p:pic>
        <p:nvPicPr>
          <p:cNvPr id="138247" name="Picture 136218" descr="HOLLY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83" y="156633"/>
            <a:ext cx="144356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50" name="Text Box 43"/>
          <p:cNvSpPr txBox="1">
            <a:spLocks noChangeArrowheads="1"/>
          </p:cNvSpPr>
          <p:nvPr/>
        </p:nvSpPr>
        <p:spPr bwMode="auto">
          <a:xfrm>
            <a:off x="6866975" y="5116991"/>
            <a:ext cx="3441727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8" rIns="91428" bIns="45718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FF"/>
                </a:solidFill>
                <a:latin typeface="HP001 4 hang 1 ô ly" pitchFamily="34" charset="0"/>
                <a:cs typeface="Arial" pitchFamily="34" charset="0"/>
              </a:rPr>
              <a:t>387 </a:t>
            </a:r>
            <a:r>
              <a:rPr lang="en-US" sz="3600" b="1" dirty="0" smtClean="0">
                <a:solidFill>
                  <a:srgbClr val="0000FF"/>
                </a:solidFill>
                <a:latin typeface="HP001 4 hang 1 ô ly" pitchFamily="34" charset="0"/>
                <a:cs typeface="Arial" pitchFamily="34" charset="0"/>
              </a:rPr>
              <a:t>- </a:t>
            </a:r>
            <a:r>
              <a:rPr lang="en-US" sz="3600" b="1" dirty="0">
                <a:solidFill>
                  <a:srgbClr val="0000FF"/>
                </a:solidFill>
                <a:latin typeface="HP001 4 hang 1 ô ly" pitchFamily="34" charset="0"/>
                <a:cs typeface="Arial" pitchFamily="34" charset="0"/>
              </a:rPr>
              <a:t>7 </a:t>
            </a:r>
            <a:r>
              <a:rPr lang="en-US" sz="3600" b="1" dirty="0" smtClean="0">
                <a:solidFill>
                  <a:srgbClr val="0000FF"/>
                </a:solidFill>
                <a:latin typeface="HP001 4 hang 1 ô ly" pitchFamily="34" charset="0"/>
                <a:cs typeface="Arial" pitchFamily="34" charset="0"/>
              </a:rPr>
              <a:t>- </a:t>
            </a:r>
            <a:r>
              <a:rPr lang="en-US" sz="3600" b="1" dirty="0">
                <a:solidFill>
                  <a:srgbClr val="0000FF"/>
                </a:solidFill>
                <a:latin typeface="HP001 4 hang 1 ô ly" pitchFamily="34" charset="0"/>
                <a:cs typeface="Arial" pitchFamily="34" charset="0"/>
              </a:rPr>
              <a:t>80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92263" y="1112720"/>
            <a:ext cx="7824892" cy="615517"/>
          </a:xfrm>
          <a:prstGeom prst="rect">
            <a:avLst/>
          </a:prstGeom>
          <a:noFill/>
        </p:spPr>
        <p:txBody>
          <a:bodyPr wrap="none" lIns="121885" tIns="60942" rIns="121885" bIns="60942">
            <a:spAutoFit/>
          </a:bodyPr>
          <a:lstStyle/>
          <a:p>
            <a:pPr defTabSz="1219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</a:rPr>
              <a:t>Thứ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</a:rPr>
              <a:t>Tư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</a:rPr>
              <a:t> 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</a:rPr>
              <a:t>ngày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</a:rPr>
              <a:t>05 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</a:rPr>
              <a:t>tháng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</a:rPr>
              <a:t>01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</a:rPr>
              <a:t>năm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</a:rPr>
              <a:t>2022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ang 1 ô ly" pitchFamily="34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725519" y="1886809"/>
            <a:ext cx="8942488" cy="131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ctr">
              <a:spcBef>
                <a:spcPct val="20000"/>
              </a:spcBef>
              <a:buClr>
                <a:srgbClr val="99CC00"/>
              </a:buClr>
              <a:buSzPct val="60000"/>
              <a:defRPr/>
            </a:pPr>
            <a:r>
              <a:rPr 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Arial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Arial" charset="0"/>
              </a:rPr>
              <a:t>:  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ang 1 ô ly" pitchFamily="34" charset="0"/>
              <a:cs typeface="Arial" charset="0"/>
            </a:endParaRPr>
          </a:p>
          <a:p>
            <a:pPr algn="ctr">
              <a:spcBef>
                <a:spcPct val="20000"/>
              </a:spcBef>
              <a:buClr>
                <a:srgbClr val="99CC00"/>
              </a:buClr>
              <a:buSzPct val="60000"/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Arial" charset="0"/>
              </a:rPr>
              <a:t>Tính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Arial" charset="0"/>
              </a:rPr>
              <a:t>giá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Arial" charset="0"/>
              </a:rPr>
              <a:t>trị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Arial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Arial" charset="0"/>
              </a:rPr>
              <a:t>biểu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Arial" charset="0"/>
              </a:rPr>
              <a:t>thức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Arial" charset="0"/>
              </a:rPr>
              <a:t>.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ang 1 ô ly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82527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1" descr="D:\vân\Lớp 2\Tiếng Việt\Vở HS_page-0001.jpg"/>
          <p:cNvPicPr>
            <a:picLocks noChangeAspect="1" noChangeArrowheads="1"/>
          </p:cNvPicPr>
          <p:nvPr/>
        </p:nvPicPr>
        <p:blipFill>
          <a:blip r:embed="rId2"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8" t="10391" r="8537" b="47520"/>
          <a:stretch>
            <a:fillRect/>
          </a:stretch>
        </p:blipFill>
        <p:spPr bwMode="auto">
          <a:xfrm>
            <a:off x="-1394517" y="-236607"/>
            <a:ext cx="13639800" cy="1001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Text Box 43"/>
          <p:cNvSpPr txBox="1">
            <a:spLocks noChangeArrowheads="1"/>
          </p:cNvSpPr>
          <p:nvPr/>
        </p:nvSpPr>
        <p:spPr bwMode="auto">
          <a:xfrm>
            <a:off x="672445" y="1791852"/>
            <a:ext cx="3124340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8" rIns="91428" bIns="45718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205 + 60 + 3 </a:t>
            </a:r>
          </a:p>
        </p:txBody>
      </p:sp>
      <p:sp>
        <p:nvSpPr>
          <p:cNvPr id="138244" name="Text Box 48"/>
          <p:cNvSpPr txBox="1">
            <a:spLocks noChangeArrowheads="1"/>
          </p:cNvSpPr>
          <p:nvPr/>
        </p:nvSpPr>
        <p:spPr bwMode="auto">
          <a:xfrm>
            <a:off x="6620574" y="1805101"/>
            <a:ext cx="3277608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8" rIns="91428" bIns="45718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462 – 40 + 7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880403" y="1105811"/>
            <a:ext cx="7378975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 defTabSz="91426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 1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: 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giá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trị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biểu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thức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ang 1 ô ly" pitchFamily="34" charset="0"/>
              <a:cs typeface="Times New Roman" pitchFamily="18" charset="0"/>
            </a:endParaRPr>
          </a:p>
        </p:txBody>
      </p:sp>
      <p:sp>
        <p:nvSpPr>
          <p:cNvPr id="138246" name="Text Box 43"/>
          <p:cNvSpPr txBox="1">
            <a:spLocks noChangeArrowheads="1"/>
          </p:cNvSpPr>
          <p:nvPr/>
        </p:nvSpPr>
        <p:spPr bwMode="auto">
          <a:xfrm>
            <a:off x="500173" y="3382112"/>
            <a:ext cx="3739320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8" rIns="91428" bIns="45718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268 – 68 + 17 </a:t>
            </a:r>
          </a:p>
        </p:txBody>
      </p:sp>
      <p:pic>
        <p:nvPicPr>
          <p:cNvPr id="138247" name="Picture 136218" descr="HOLLY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83" y="156633"/>
            <a:ext cx="144356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50" name="Text Box 43"/>
          <p:cNvSpPr txBox="1">
            <a:spLocks noChangeArrowheads="1"/>
          </p:cNvSpPr>
          <p:nvPr/>
        </p:nvSpPr>
        <p:spPr bwMode="auto">
          <a:xfrm>
            <a:off x="6856799" y="3435587"/>
            <a:ext cx="2736579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8" rIns="91428" bIns="45718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387 – 7 – 80 </a:t>
            </a:r>
          </a:p>
        </p:txBody>
      </p:sp>
      <p:sp>
        <p:nvSpPr>
          <p:cNvPr id="12" name="Text Box 58"/>
          <p:cNvSpPr txBox="1">
            <a:spLocks noChangeArrowheads="1"/>
          </p:cNvSpPr>
          <p:nvPr/>
        </p:nvSpPr>
        <p:spPr bwMode="auto">
          <a:xfrm>
            <a:off x="4287109" y="1808441"/>
            <a:ext cx="1090684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64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latin typeface="+mj-lt"/>
              </a:rPr>
              <a:t>265 </a:t>
            </a: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5157762" y="1797523"/>
            <a:ext cx="1069561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/>
          <a:p>
            <a:pPr defTabSz="914264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/>
              <a:t>+</a:t>
            </a:r>
            <a:r>
              <a:rPr lang="en-US" sz="3600" b="1" dirty="0"/>
              <a:t> 3</a:t>
            </a: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3688165" y="1831667"/>
            <a:ext cx="609600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8" rIns="91428" bIns="45718">
            <a:spAutoFit/>
          </a:bodyPr>
          <a:lstStyle/>
          <a:p>
            <a:pPr defTabSz="914264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/>
              <a:t>=</a:t>
            </a:r>
          </a:p>
        </p:txBody>
      </p:sp>
      <p:sp>
        <p:nvSpPr>
          <p:cNvPr id="17" name="Text Box 49"/>
          <p:cNvSpPr txBox="1">
            <a:spLocks noChangeArrowheads="1"/>
          </p:cNvSpPr>
          <p:nvPr/>
        </p:nvSpPr>
        <p:spPr bwMode="auto">
          <a:xfrm>
            <a:off x="3704971" y="2616159"/>
            <a:ext cx="2093027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64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FF3300"/>
                </a:solidFill>
                <a:latin typeface="+mj-lt"/>
              </a:rPr>
              <a:t>=</a:t>
            </a:r>
            <a:r>
              <a:rPr lang="en-US" sz="3600" b="1" dirty="0">
                <a:solidFill>
                  <a:srgbClr val="FF3300"/>
                </a:solidFill>
                <a:latin typeface="+mj-lt"/>
              </a:rPr>
              <a:t>   268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3840565" y="3402031"/>
            <a:ext cx="609600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8" rIns="91428" bIns="45718">
            <a:spAutoFit/>
          </a:bodyPr>
          <a:lstStyle/>
          <a:p>
            <a:pPr defTabSz="914264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/>
              <a:t>=</a:t>
            </a:r>
          </a:p>
        </p:txBody>
      </p:sp>
      <p:sp>
        <p:nvSpPr>
          <p:cNvPr id="19" name="Text Box 58"/>
          <p:cNvSpPr txBox="1">
            <a:spLocks noChangeArrowheads="1"/>
          </p:cNvSpPr>
          <p:nvPr/>
        </p:nvSpPr>
        <p:spPr bwMode="auto">
          <a:xfrm>
            <a:off x="4306989" y="3392057"/>
            <a:ext cx="1090684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64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latin typeface="+mj-lt"/>
              </a:rPr>
              <a:t>200 </a:t>
            </a: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5167139" y="3407643"/>
            <a:ext cx="1261715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/>
          <a:p>
            <a:pPr defTabSz="914264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/>
              <a:t>+</a:t>
            </a:r>
            <a:r>
              <a:rPr lang="en-US" sz="3600" b="1" dirty="0"/>
              <a:t> 17</a:t>
            </a:r>
          </a:p>
        </p:txBody>
      </p:sp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3844119" y="4213027"/>
            <a:ext cx="2093027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64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FF3300"/>
                </a:solidFill>
                <a:latin typeface="+mj-lt"/>
              </a:rPr>
              <a:t>=</a:t>
            </a:r>
            <a:r>
              <a:rPr lang="en-US" sz="3600" b="1" dirty="0">
                <a:solidFill>
                  <a:srgbClr val="FF3300"/>
                </a:solidFill>
                <a:latin typeface="+mj-lt"/>
              </a:rPr>
              <a:t>  217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9633133" y="1875846"/>
            <a:ext cx="609600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8" rIns="91428" bIns="45718">
            <a:spAutoFit/>
          </a:bodyPr>
          <a:lstStyle/>
          <a:p>
            <a:pPr defTabSz="914264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/>
              <a:t>=</a:t>
            </a:r>
          </a:p>
        </p:txBody>
      </p:sp>
      <p:sp>
        <p:nvSpPr>
          <p:cNvPr id="25" name="Text Box 58"/>
          <p:cNvSpPr txBox="1">
            <a:spLocks noChangeArrowheads="1"/>
          </p:cNvSpPr>
          <p:nvPr/>
        </p:nvSpPr>
        <p:spPr bwMode="auto">
          <a:xfrm>
            <a:off x="10148605" y="1809585"/>
            <a:ext cx="1090684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64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latin typeface="+mj-lt"/>
              </a:rPr>
              <a:t>422 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11026815" y="1836086"/>
            <a:ext cx="1261715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/>
          <a:p>
            <a:pPr defTabSz="914264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/>
              <a:t>+</a:t>
            </a:r>
            <a:r>
              <a:rPr lang="en-US" sz="3600" b="1" dirty="0"/>
              <a:t> 7</a:t>
            </a:r>
          </a:p>
        </p:txBody>
      </p:sp>
      <p:sp>
        <p:nvSpPr>
          <p:cNvPr id="27" name="Text Box 49"/>
          <p:cNvSpPr txBox="1">
            <a:spLocks noChangeArrowheads="1"/>
          </p:cNvSpPr>
          <p:nvPr/>
        </p:nvSpPr>
        <p:spPr bwMode="auto">
          <a:xfrm>
            <a:off x="9512507" y="2605723"/>
            <a:ext cx="2093027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64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FF3300"/>
                </a:solidFill>
                <a:latin typeface="+mj-lt"/>
              </a:rPr>
              <a:t> =</a:t>
            </a:r>
            <a:r>
              <a:rPr lang="en-US" sz="3600" b="1" dirty="0">
                <a:solidFill>
                  <a:srgbClr val="FF3300"/>
                </a:solidFill>
                <a:latin typeface="+mj-lt"/>
              </a:rPr>
              <a:t>   429 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9633133" y="3375551"/>
            <a:ext cx="609600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8" rIns="91428" bIns="45718">
            <a:spAutoFit/>
          </a:bodyPr>
          <a:lstStyle/>
          <a:p>
            <a:pPr defTabSz="914264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/>
              <a:t>=</a:t>
            </a:r>
          </a:p>
        </p:txBody>
      </p:sp>
      <p:sp>
        <p:nvSpPr>
          <p:cNvPr id="29" name="Text Box 58"/>
          <p:cNvSpPr txBox="1">
            <a:spLocks noChangeArrowheads="1"/>
          </p:cNvSpPr>
          <p:nvPr/>
        </p:nvSpPr>
        <p:spPr bwMode="auto">
          <a:xfrm>
            <a:off x="10301005" y="3419705"/>
            <a:ext cx="1090684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64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latin typeface="+mj-lt"/>
              </a:rPr>
              <a:t>380 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11179215" y="3419704"/>
            <a:ext cx="1261715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/>
          <a:p>
            <a:pPr defTabSz="914264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/>
              <a:t>-</a:t>
            </a:r>
            <a:r>
              <a:rPr lang="en-US" sz="3600" b="1" dirty="0"/>
              <a:t> 80</a:t>
            </a:r>
          </a:p>
        </p:txBody>
      </p:sp>
      <p:sp>
        <p:nvSpPr>
          <p:cNvPr id="31" name="Text Box 49"/>
          <p:cNvSpPr txBox="1">
            <a:spLocks noChangeArrowheads="1"/>
          </p:cNvSpPr>
          <p:nvPr/>
        </p:nvSpPr>
        <p:spPr bwMode="auto">
          <a:xfrm>
            <a:off x="9519135" y="4229095"/>
            <a:ext cx="2093027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64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FF3300"/>
                </a:solidFill>
                <a:latin typeface="+mj-lt"/>
              </a:rPr>
              <a:t> =</a:t>
            </a:r>
            <a:r>
              <a:rPr lang="en-US" sz="3600" b="1" dirty="0">
                <a:solidFill>
                  <a:srgbClr val="FF3300"/>
                </a:solidFill>
                <a:latin typeface="+mj-lt"/>
              </a:rPr>
              <a:t>   300 </a:t>
            </a:r>
          </a:p>
        </p:txBody>
      </p:sp>
      <p:sp>
        <p:nvSpPr>
          <p:cNvPr id="36" name="AutoShape 9"/>
          <p:cNvSpPr>
            <a:spLocks/>
          </p:cNvSpPr>
          <p:nvPr/>
        </p:nvSpPr>
        <p:spPr bwMode="auto">
          <a:xfrm rot="5400000">
            <a:off x="1693823" y="3307619"/>
            <a:ext cx="175325" cy="1373266"/>
          </a:xfrm>
          <a:prstGeom prst="rightBrace">
            <a:avLst>
              <a:gd name="adj1" fmla="val 61017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91434" tIns="45718" rIns="91434" bIns="45718" anchor="ctr"/>
          <a:lstStyle/>
          <a:p>
            <a:pPr algn="ctr" defTabSz="914332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7" name="AutoShape 9"/>
          <p:cNvSpPr>
            <a:spLocks/>
          </p:cNvSpPr>
          <p:nvPr/>
        </p:nvSpPr>
        <p:spPr bwMode="auto">
          <a:xfrm rot="5400000">
            <a:off x="1819991" y="1715802"/>
            <a:ext cx="175325" cy="1373266"/>
          </a:xfrm>
          <a:prstGeom prst="rightBrace">
            <a:avLst>
              <a:gd name="adj1" fmla="val 61017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91434" tIns="45718" rIns="91434" bIns="45718" anchor="ctr"/>
          <a:lstStyle/>
          <a:p>
            <a:pPr algn="ctr" defTabSz="914332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8" name="AutoShape 9"/>
          <p:cNvSpPr>
            <a:spLocks/>
          </p:cNvSpPr>
          <p:nvPr/>
        </p:nvSpPr>
        <p:spPr bwMode="auto">
          <a:xfrm rot="5400000">
            <a:off x="7736815" y="1747877"/>
            <a:ext cx="175325" cy="1373266"/>
          </a:xfrm>
          <a:prstGeom prst="rightBrace">
            <a:avLst>
              <a:gd name="adj1" fmla="val 61017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91434" tIns="45718" rIns="91434" bIns="45718" anchor="ctr"/>
          <a:lstStyle/>
          <a:p>
            <a:pPr algn="ctr" defTabSz="914332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9" name="AutoShape 9"/>
          <p:cNvSpPr>
            <a:spLocks/>
          </p:cNvSpPr>
          <p:nvPr/>
        </p:nvSpPr>
        <p:spPr bwMode="auto">
          <a:xfrm rot="5400000">
            <a:off x="7624099" y="3367259"/>
            <a:ext cx="175325" cy="1373266"/>
          </a:xfrm>
          <a:prstGeom prst="rightBrace">
            <a:avLst>
              <a:gd name="adj1" fmla="val 61017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91434" tIns="45718" rIns="91434" bIns="45718" anchor="ctr"/>
          <a:lstStyle/>
          <a:p>
            <a:pPr algn="ctr" defTabSz="914332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99211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1" descr="D:\vân\Lớp 2\Tiếng Việt\Vở HS_page-0001.jpg"/>
          <p:cNvPicPr>
            <a:picLocks noChangeAspect="1" noChangeArrowheads="1"/>
          </p:cNvPicPr>
          <p:nvPr/>
        </p:nvPicPr>
        <p:blipFill>
          <a:blip r:embed="rId2"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8" t="10391" r="8537" b="47520"/>
          <a:stretch>
            <a:fillRect/>
          </a:stretch>
        </p:blipFill>
        <p:spPr bwMode="auto">
          <a:xfrm>
            <a:off x="-1447132" y="-9657"/>
            <a:ext cx="13639800" cy="939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Text Box 43"/>
          <p:cNvSpPr txBox="1">
            <a:spLocks noChangeArrowheads="1"/>
          </p:cNvSpPr>
          <p:nvPr/>
        </p:nvSpPr>
        <p:spPr bwMode="auto">
          <a:xfrm>
            <a:off x="342351" y="2583986"/>
            <a:ext cx="3124340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8" rIns="91428" bIns="45718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15 x 3 x 2 </a:t>
            </a:r>
          </a:p>
        </p:txBody>
      </p:sp>
      <p:sp>
        <p:nvSpPr>
          <p:cNvPr id="138244" name="Text Box 48"/>
          <p:cNvSpPr txBox="1">
            <a:spLocks noChangeArrowheads="1"/>
          </p:cNvSpPr>
          <p:nvPr/>
        </p:nvSpPr>
        <p:spPr bwMode="auto">
          <a:xfrm>
            <a:off x="6197716" y="2597232"/>
            <a:ext cx="3277608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8" rIns="91428" bIns="45718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8 x 5 : 2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930402" y="1931003"/>
            <a:ext cx="7378975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 defTabSz="91426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 2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: 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giá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trị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biểu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thức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ang 1 ô ly" pitchFamily="34" charset="0"/>
              <a:cs typeface="Times New Roman" pitchFamily="18" charset="0"/>
            </a:endParaRPr>
          </a:p>
        </p:txBody>
      </p:sp>
      <p:sp>
        <p:nvSpPr>
          <p:cNvPr id="138246" name="Text Box 43"/>
          <p:cNvSpPr txBox="1">
            <a:spLocks noChangeArrowheads="1"/>
          </p:cNvSpPr>
          <p:nvPr/>
        </p:nvSpPr>
        <p:spPr bwMode="auto">
          <a:xfrm>
            <a:off x="37559" y="4094734"/>
            <a:ext cx="3739320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8" rIns="91428" bIns="45718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48 : 2 : 6 </a:t>
            </a:r>
          </a:p>
        </p:txBody>
      </p:sp>
      <p:pic>
        <p:nvPicPr>
          <p:cNvPr id="138247" name="Picture 136218" descr="HOLLY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83" y="156633"/>
            <a:ext cx="144356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50" name="Text Box 43"/>
          <p:cNvSpPr txBox="1">
            <a:spLocks noChangeArrowheads="1"/>
          </p:cNvSpPr>
          <p:nvPr/>
        </p:nvSpPr>
        <p:spPr bwMode="auto">
          <a:xfrm>
            <a:off x="6606217" y="4095201"/>
            <a:ext cx="2736579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8" rIns="91428" bIns="45718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81 : 9 x 7  </a:t>
            </a: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3000267" y="2597297"/>
            <a:ext cx="2560956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/>
          <a:p>
            <a:pPr defTabSz="914264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</a:rPr>
              <a:t>=  </a:t>
            </a:r>
            <a:r>
              <a:rPr lang="en-US" sz="3600" b="1" dirty="0">
                <a:solidFill>
                  <a:srgbClr val="000000"/>
                </a:solidFill>
              </a:rPr>
              <a:t>45  </a:t>
            </a:r>
            <a:r>
              <a:rPr lang="en-US" sz="3600" dirty="0">
                <a:solidFill>
                  <a:srgbClr val="000000"/>
                </a:solidFill>
              </a:rPr>
              <a:t>x</a:t>
            </a:r>
            <a:r>
              <a:rPr lang="en-US" sz="3600" b="1" dirty="0">
                <a:solidFill>
                  <a:srgbClr val="000000"/>
                </a:solidFill>
              </a:rPr>
              <a:t> 2 </a:t>
            </a:r>
          </a:p>
        </p:txBody>
      </p:sp>
      <p:sp>
        <p:nvSpPr>
          <p:cNvPr id="17" name="Text Box 49"/>
          <p:cNvSpPr txBox="1">
            <a:spLocks noChangeArrowheads="1"/>
          </p:cNvSpPr>
          <p:nvPr/>
        </p:nvSpPr>
        <p:spPr bwMode="auto">
          <a:xfrm>
            <a:off x="3017072" y="3368537"/>
            <a:ext cx="2093027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64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FF3300"/>
                </a:solidFill>
                <a:latin typeface="Arial"/>
              </a:rPr>
              <a:t>=</a:t>
            </a:r>
            <a:r>
              <a:rPr lang="en-US" sz="3600" b="1" dirty="0">
                <a:solidFill>
                  <a:srgbClr val="FF3300"/>
                </a:solidFill>
                <a:latin typeface="Arial"/>
              </a:rPr>
              <a:t>   90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2967140" y="4101401"/>
            <a:ext cx="2918205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/>
          <a:p>
            <a:pPr defTabSz="914264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</a:rPr>
              <a:t>=  </a:t>
            </a:r>
            <a:r>
              <a:rPr lang="en-US" sz="3600" b="1" dirty="0">
                <a:solidFill>
                  <a:srgbClr val="000000"/>
                </a:solidFill>
              </a:rPr>
              <a:t>24  :  6 </a:t>
            </a:r>
          </a:p>
        </p:txBody>
      </p:sp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3076709" y="4859389"/>
            <a:ext cx="2093027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64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FF3300"/>
                </a:solidFill>
                <a:latin typeface="Arial"/>
              </a:rPr>
              <a:t>=</a:t>
            </a:r>
            <a:r>
              <a:rPr lang="en-US" sz="3600" b="1" dirty="0">
                <a:solidFill>
                  <a:srgbClr val="FF3300"/>
                </a:solidFill>
                <a:latin typeface="Arial"/>
              </a:rPr>
              <a:t>   4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8852473" y="2588469"/>
            <a:ext cx="2849201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/>
          <a:p>
            <a:pPr defTabSz="914264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</a:rPr>
              <a:t> =   </a:t>
            </a:r>
            <a:r>
              <a:rPr lang="en-US" sz="3600" b="1" dirty="0">
                <a:solidFill>
                  <a:srgbClr val="000000"/>
                </a:solidFill>
              </a:rPr>
              <a:t>40  :  2 </a:t>
            </a:r>
          </a:p>
        </p:txBody>
      </p:sp>
      <p:sp>
        <p:nvSpPr>
          <p:cNvPr id="27" name="Text Box 49"/>
          <p:cNvSpPr txBox="1">
            <a:spLocks noChangeArrowheads="1"/>
          </p:cNvSpPr>
          <p:nvPr/>
        </p:nvSpPr>
        <p:spPr bwMode="auto">
          <a:xfrm>
            <a:off x="8890869" y="3358101"/>
            <a:ext cx="2093027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64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FF3300"/>
                </a:solidFill>
                <a:latin typeface="Arial"/>
              </a:rPr>
              <a:t> =</a:t>
            </a:r>
            <a:r>
              <a:rPr lang="en-US" sz="3600" b="1" dirty="0">
                <a:solidFill>
                  <a:srgbClr val="FF3300"/>
                </a:solidFill>
                <a:latin typeface="Arial"/>
              </a:rPr>
              <a:t>   20 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9024745" y="4101425"/>
            <a:ext cx="1961307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/>
          <a:p>
            <a:pPr defTabSz="914264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</a:rPr>
              <a:t>=  </a:t>
            </a:r>
            <a:r>
              <a:rPr lang="en-US" sz="3600" b="1" dirty="0">
                <a:solidFill>
                  <a:srgbClr val="000000"/>
                </a:solidFill>
              </a:rPr>
              <a:t>9  </a:t>
            </a:r>
            <a:r>
              <a:rPr lang="en-US" sz="3600" dirty="0">
                <a:solidFill>
                  <a:srgbClr val="000000"/>
                </a:solidFill>
              </a:rPr>
              <a:t>x</a:t>
            </a:r>
            <a:r>
              <a:rPr lang="en-US" sz="3600" b="1" dirty="0">
                <a:solidFill>
                  <a:srgbClr val="000000"/>
                </a:solidFill>
              </a:rPr>
              <a:t>  7</a:t>
            </a:r>
          </a:p>
        </p:txBody>
      </p:sp>
      <p:sp>
        <p:nvSpPr>
          <p:cNvPr id="31" name="Text Box 49"/>
          <p:cNvSpPr txBox="1">
            <a:spLocks noChangeArrowheads="1"/>
          </p:cNvSpPr>
          <p:nvPr/>
        </p:nvSpPr>
        <p:spPr bwMode="auto">
          <a:xfrm>
            <a:off x="8897497" y="4875457"/>
            <a:ext cx="2093027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64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FF3300"/>
                </a:solidFill>
                <a:latin typeface="Arial"/>
              </a:rPr>
              <a:t> =</a:t>
            </a:r>
            <a:r>
              <a:rPr lang="en-US" sz="3600" b="1" dirty="0">
                <a:solidFill>
                  <a:srgbClr val="FF3300"/>
                </a:solidFill>
                <a:latin typeface="Arial"/>
              </a:rPr>
              <a:t>   63 </a:t>
            </a:r>
          </a:p>
        </p:txBody>
      </p:sp>
      <p:sp>
        <p:nvSpPr>
          <p:cNvPr id="19" name="AutoShape 9"/>
          <p:cNvSpPr>
            <a:spLocks/>
          </p:cNvSpPr>
          <p:nvPr/>
        </p:nvSpPr>
        <p:spPr bwMode="auto">
          <a:xfrm rot="5400000">
            <a:off x="1438246" y="2633759"/>
            <a:ext cx="188917" cy="1204604"/>
          </a:xfrm>
          <a:prstGeom prst="rightBrace">
            <a:avLst>
              <a:gd name="adj1" fmla="val 61017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91434" tIns="45718" rIns="91434" bIns="45718" anchor="ctr"/>
          <a:lstStyle/>
          <a:p>
            <a:pPr algn="ctr" defTabSz="914332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3" name="AutoShape 9"/>
          <p:cNvSpPr>
            <a:spLocks/>
          </p:cNvSpPr>
          <p:nvPr/>
        </p:nvSpPr>
        <p:spPr bwMode="auto">
          <a:xfrm rot="5400000">
            <a:off x="1460421" y="4209329"/>
            <a:ext cx="176742" cy="1039910"/>
          </a:xfrm>
          <a:prstGeom prst="rightBrace">
            <a:avLst>
              <a:gd name="adj1" fmla="val 61017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91434" tIns="45718" rIns="91434" bIns="45718" anchor="ctr"/>
          <a:lstStyle/>
          <a:p>
            <a:pPr algn="ctr" defTabSz="914332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6" name="AutoShape 9"/>
          <p:cNvSpPr>
            <a:spLocks/>
          </p:cNvSpPr>
          <p:nvPr/>
        </p:nvSpPr>
        <p:spPr bwMode="auto">
          <a:xfrm rot="5400000">
            <a:off x="7425816" y="2729902"/>
            <a:ext cx="176742" cy="1039910"/>
          </a:xfrm>
          <a:prstGeom prst="rightBrace">
            <a:avLst>
              <a:gd name="adj1" fmla="val 61017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91434" tIns="45718" rIns="91434" bIns="45718" anchor="ctr"/>
          <a:lstStyle/>
          <a:p>
            <a:pPr algn="ctr" defTabSz="914332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9" name="AutoShape 9"/>
          <p:cNvSpPr>
            <a:spLocks/>
          </p:cNvSpPr>
          <p:nvPr/>
        </p:nvSpPr>
        <p:spPr bwMode="auto">
          <a:xfrm rot="5400000">
            <a:off x="7518580" y="4267134"/>
            <a:ext cx="176742" cy="1039910"/>
          </a:xfrm>
          <a:prstGeom prst="rightBrace">
            <a:avLst>
              <a:gd name="adj1" fmla="val 61017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91434" tIns="45718" rIns="91434" bIns="45718" anchor="ctr"/>
          <a:lstStyle/>
          <a:p>
            <a:pPr algn="ctr" defTabSz="914332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456119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3" grpId="0" animBg="1"/>
      <p:bldP spid="23" grpId="1" animBg="1"/>
      <p:bldP spid="26" grpId="0" animBg="1"/>
      <p:bldP spid="26" grpId="1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1" descr="D:\vân\Lớp 2\Tiếng Việt\Vở HS_page-0001.jpg"/>
          <p:cNvPicPr>
            <a:picLocks noChangeAspect="1" noChangeArrowheads="1"/>
          </p:cNvPicPr>
          <p:nvPr/>
        </p:nvPicPr>
        <p:blipFill>
          <a:blip r:embed="rId3"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8" t="10391" r="8537" b="47520"/>
          <a:stretch>
            <a:fillRect/>
          </a:stretch>
        </p:blipFill>
        <p:spPr bwMode="auto">
          <a:xfrm>
            <a:off x="-1447800" y="-236607"/>
            <a:ext cx="13639800" cy="1001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Text Box 43"/>
          <p:cNvSpPr txBox="1">
            <a:spLocks noChangeArrowheads="1"/>
          </p:cNvSpPr>
          <p:nvPr/>
        </p:nvSpPr>
        <p:spPr bwMode="auto">
          <a:xfrm>
            <a:off x="700155" y="1042542"/>
            <a:ext cx="3124340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8" rIns="91428" bIns="45718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205 + 60 + 3 </a:t>
            </a:r>
          </a:p>
        </p:txBody>
      </p:sp>
      <p:sp>
        <p:nvSpPr>
          <p:cNvPr id="138244" name="Text Box 48"/>
          <p:cNvSpPr txBox="1">
            <a:spLocks noChangeArrowheads="1"/>
          </p:cNvSpPr>
          <p:nvPr/>
        </p:nvSpPr>
        <p:spPr bwMode="auto">
          <a:xfrm>
            <a:off x="5800156" y="1042539"/>
            <a:ext cx="3277608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8" rIns="91428" bIns="45718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462 – 40 + 7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95255" y="285805"/>
            <a:ext cx="7378975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 defTabSz="91426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 1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: 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giá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trị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biểu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138246" name="Text Box 43"/>
          <p:cNvSpPr txBox="1">
            <a:spLocks noChangeArrowheads="1"/>
          </p:cNvSpPr>
          <p:nvPr/>
        </p:nvSpPr>
        <p:spPr bwMode="auto">
          <a:xfrm>
            <a:off x="527883" y="1850934"/>
            <a:ext cx="3739320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8" rIns="91428" bIns="45718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268 – 68 + 17 </a:t>
            </a:r>
          </a:p>
        </p:txBody>
      </p:sp>
      <p:pic>
        <p:nvPicPr>
          <p:cNvPr id="138247" name="Picture 136218" descr="HOLLY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83" y="156633"/>
            <a:ext cx="144356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50" name="Text Box 43"/>
          <p:cNvSpPr txBox="1">
            <a:spLocks noChangeArrowheads="1"/>
          </p:cNvSpPr>
          <p:nvPr/>
        </p:nvSpPr>
        <p:spPr bwMode="auto">
          <a:xfrm>
            <a:off x="6036381" y="1838149"/>
            <a:ext cx="2736579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8" rIns="91428" bIns="45718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387 – 7 – 80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014" y="5288344"/>
            <a:ext cx="11555884" cy="1569656"/>
          </a:xfrm>
          <a:prstGeom prst="rect">
            <a:avLst/>
          </a:prstGeom>
          <a:solidFill>
            <a:srgbClr val="FFCC99"/>
          </a:solidFill>
        </p:spPr>
        <p:txBody>
          <a:bodyPr wrap="square" lIns="91434" tIns="45718" rIns="91434" bIns="4571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Nếu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trong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biểu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thức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chỉ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có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các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phép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cộng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trừ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hoặc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nhân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chia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thì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ta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thực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hiện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các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phép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tính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theo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thứ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tự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trái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sang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phải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2247" y="2710921"/>
            <a:ext cx="7378975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 defTabSz="91426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 2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: 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giá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trị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biểu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Text Box 43"/>
          <p:cNvSpPr txBox="1">
            <a:spLocks noChangeArrowheads="1"/>
          </p:cNvSpPr>
          <p:nvPr/>
        </p:nvSpPr>
        <p:spPr bwMode="auto">
          <a:xfrm>
            <a:off x="342351" y="3454406"/>
            <a:ext cx="3124340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8" rIns="91428" bIns="45718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15 x 3 x 2 </a:t>
            </a:r>
          </a:p>
        </p:txBody>
      </p:sp>
      <p:sp>
        <p:nvSpPr>
          <p:cNvPr id="16" name="Text Box 43"/>
          <p:cNvSpPr txBox="1">
            <a:spLocks noChangeArrowheads="1"/>
          </p:cNvSpPr>
          <p:nvPr/>
        </p:nvSpPr>
        <p:spPr bwMode="auto">
          <a:xfrm>
            <a:off x="37559" y="4262798"/>
            <a:ext cx="3739320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8" rIns="91428" bIns="45718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48 : 2 : 6 </a:t>
            </a:r>
          </a:p>
        </p:txBody>
      </p:sp>
      <p:sp>
        <p:nvSpPr>
          <p:cNvPr id="17" name="Text Box 48"/>
          <p:cNvSpPr txBox="1">
            <a:spLocks noChangeArrowheads="1"/>
          </p:cNvSpPr>
          <p:nvPr/>
        </p:nvSpPr>
        <p:spPr bwMode="auto">
          <a:xfrm>
            <a:off x="5336336" y="3454403"/>
            <a:ext cx="3277608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8" rIns="91428" bIns="45718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8 x 5 : 2 </a:t>
            </a:r>
          </a:p>
        </p:txBody>
      </p:sp>
      <p:sp>
        <p:nvSpPr>
          <p:cNvPr id="18" name="Text Box 43"/>
          <p:cNvSpPr txBox="1">
            <a:spLocks noChangeArrowheads="1"/>
          </p:cNvSpPr>
          <p:nvPr/>
        </p:nvSpPr>
        <p:spPr bwMode="auto">
          <a:xfrm>
            <a:off x="5731585" y="4250011"/>
            <a:ext cx="2736579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8" rIns="91428" bIns="45718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81 : 9 x 7  </a:t>
            </a:r>
          </a:p>
        </p:txBody>
      </p:sp>
    </p:spTree>
    <p:extLst>
      <p:ext uri="{BB962C8B-B14F-4D97-AF65-F5344CB8AC3E}">
        <p14:creationId xmlns:p14="http://schemas.microsoft.com/office/powerpoint/2010/main" val="453532228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3" name="Group 33"/>
          <p:cNvGrpSpPr>
            <a:grpSpLocks/>
          </p:cNvGrpSpPr>
          <p:nvPr/>
        </p:nvGrpSpPr>
        <p:grpSpPr bwMode="auto">
          <a:xfrm>
            <a:off x="203199" y="3855311"/>
            <a:ext cx="11143673" cy="2319129"/>
            <a:chOff x="388" y="2125"/>
            <a:chExt cx="5132" cy="1062"/>
          </a:xfrm>
        </p:grpSpPr>
        <p:sp>
          <p:nvSpPr>
            <p:cNvPr id="8201" name="AutoShape 28"/>
            <p:cNvSpPr>
              <a:spLocks noChangeArrowheads="1"/>
            </p:cNvSpPr>
            <p:nvPr/>
          </p:nvSpPr>
          <p:spPr bwMode="auto">
            <a:xfrm>
              <a:off x="584" y="2448"/>
              <a:ext cx="4936" cy="736"/>
            </a:xfrm>
            <a:prstGeom prst="roundRect">
              <a:avLst>
                <a:gd name="adj" fmla="val 16667"/>
              </a:avLst>
            </a:prstGeom>
            <a:solidFill>
              <a:srgbClr val="FFD7FF"/>
            </a:solidFill>
            <a:ln w="28575">
              <a:solidFill>
                <a:srgbClr val="339933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en-US" sz="380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8202" name="Text Box 26"/>
            <p:cNvSpPr txBox="1">
              <a:spLocks noChangeArrowheads="1"/>
            </p:cNvSpPr>
            <p:nvPr/>
          </p:nvSpPr>
          <p:spPr bwMode="auto">
            <a:xfrm>
              <a:off x="672" y="2448"/>
              <a:ext cx="4848" cy="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algn="just" defTabSz="914400" eaLnBrk="1" hangingPunct="1">
                <a:lnSpc>
                  <a:spcPct val="130000"/>
                </a:lnSpc>
              </a:pPr>
              <a:r>
                <a:rPr lang="en-US" sz="3800" dirty="0" err="1">
                  <a:latin typeface="+mj-lt"/>
                </a:rPr>
                <a:t>Nếu</a:t>
              </a:r>
              <a:r>
                <a:rPr lang="en-US" sz="3800" dirty="0">
                  <a:latin typeface="+mj-lt"/>
                </a:rPr>
                <a:t> </a:t>
              </a:r>
              <a:r>
                <a:rPr lang="en-US" sz="3800" dirty="0" err="1">
                  <a:latin typeface="+mj-lt"/>
                </a:rPr>
                <a:t>trong</a:t>
              </a:r>
              <a:r>
                <a:rPr lang="en-US" sz="3800" dirty="0">
                  <a:latin typeface="+mj-lt"/>
                </a:rPr>
                <a:t> </a:t>
              </a:r>
              <a:r>
                <a:rPr lang="en-US" sz="3800" dirty="0" err="1">
                  <a:latin typeface="+mj-lt"/>
                </a:rPr>
                <a:t>biểu</a:t>
              </a:r>
              <a:r>
                <a:rPr lang="en-US" sz="3800" dirty="0">
                  <a:latin typeface="+mj-lt"/>
                </a:rPr>
                <a:t> </a:t>
              </a:r>
              <a:r>
                <a:rPr lang="en-US" sz="3800" dirty="0" err="1">
                  <a:latin typeface="+mj-lt"/>
                </a:rPr>
                <a:t>thức</a:t>
              </a:r>
              <a:r>
                <a:rPr lang="en-US" sz="3800" dirty="0">
                  <a:latin typeface="+mj-lt"/>
                </a:rPr>
                <a:t> </a:t>
              </a:r>
              <a:r>
                <a:rPr lang="en-US" sz="3800" dirty="0" err="1">
                  <a:latin typeface="+mj-lt"/>
                </a:rPr>
                <a:t>có</a:t>
              </a:r>
              <a:r>
                <a:rPr lang="en-US" sz="3800" dirty="0">
                  <a:latin typeface="+mj-lt"/>
                </a:rPr>
                <a:t> </a:t>
              </a:r>
              <a:r>
                <a:rPr lang="en-US" sz="3800" dirty="0" err="1">
                  <a:latin typeface="+mj-lt"/>
                </a:rPr>
                <a:t>các</a:t>
              </a:r>
              <a:r>
                <a:rPr lang="en-US" sz="3800" dirty="0">
                  <a:latin typeface="+mj-lt"/>
                </a:rPr>
                <a:t> </a:t>
              </a:r>
              <a:r>
                <a:rPr lang="en-US" sz="3800" dirty="0" err="1">
                  <a:latin typeface="+mj-lt"/>
                </a:rPr>
                <a:t>phép</a:t>
              </a:r>
              <a:r>
                <a:rPr lang="en-US" sz="3800" dirty="0">
                  <a:latin typeface="+mj-lt"/>
                </a:rPr>
                <a:t> </a:t>
              </a:r>
              <a:r>
                <a:rPr lang="en-US" sz="3800" dirty="0" err="1">
                  <a:latin typeface="+mj-lt"/>
                </a:rPr>
                <a:t>tính</a:t>
              </a:r>
              <a:r>
                <a:rPr lang="en-US" sz="3800" dirty="0">
                  <a:latin typeface="+mj-lt"/>
                </a:rPr>
                <a:t> </a:t>
              </a:r>
              <a:r>
                <a:rPr lang="en-US" sz="3800" dirty="0" err="1" smtClean="0">
                  <a:solidFill>
                    <a:srgbClr val="FF0000"/>
                  </a:solidFill>
                  <a:latin typeface="+mj-lt"/>
                </a:rPr>
                <a:t>nhân</a:t>
              </a:r>
              <a:r>
                <a:rPr lang="en-US" sz="3800" dirty="0" smtClean="0">
                  <a:solidFill>
                    <a:srgbClr val="FF0000"/>
                  </a:solidFill>
                  <a:latin typeface="+mj-lt"/>
                </a:rPr>
                <a:t>, chia </a:t>
              </a:r>
              <a:r>
                <a:rPr lang="en-US" sz="3800" dirty="0" err="1" smtClean="0">
                  <a:latin typeface="+mj-lt"/>
                </a:rPr>
                <a:t>thì</a:t>
              </a:r>
              <a:r>
                <a:rPr lang="en-US" sz="3800" dirty="0" smtClean="0">
                  <a:latin typeface="+mj-lt"/>
                </a:rPr>
                <a:t> </a:t>
              </a:r>
              <a:r>
                <a:rPr lang="en-US" sz="3800" dirty="0">
                  <a:latin typeface="+mj-lt"/>
                </a:rPr>
                <a:t>ta </a:t>
              </a:r>
              <a:r>
                <a:rPr lang="en-US" sz="3800" dirty="0" err="1">
                  <a:latin typeface="+mj-lt"/>
                </a:rPr>
                <a:t>thực</a:t>
              </a:r>
              <a:r>
                <a:rPr lang="en-US" sz="3800" dirty="0">
                  <a:latin typeface="+mj-lt"/>
                </a:rPr>
                <a:t> </a:t>
              </a:r>
              <a:r>
                <a:rPr lang="en-US" sz="3800" dirty="0" err="1">
                  <a:latin typeface="+mj-lt"/>
                </a:rPr>
                <a:t>hiện</a:t>
              </a:r>
              <a:r>
                <a:rPr lang="en-US" sz="3800" dirty="0">
                  <a:latin typeface="+mj-lt"/>
                </a:rPr>
                <a:t> </a:t>
              </a:r>
              <a:r>
                <a:rPr lang="en-US" sz="3800" dirty="0" err="1">
                  <a:latin typeface="+mj-lt"/>
                </a:rPr>
                <a:t>phép</a:t>
              </a:r>
              <a:r>
                <a:rPr lang="en-US" sz="3800" dirty="0">
                  <a:latin typeface="+mj-lt"/>
                </a:rPr>
                <a:t> </a:t>
              </a:r>
              <a:r>
                <a:rPr lang="en-US" sz="3800" dirty="0" err="1">
                  <a:latin typeface="+mj-lt"/>
                </a:rPr>
                <a:t>tính</a:t>
              </a:r>
              <a:r>
                <a:rPr lang="en-US" sz="3800" dirty="0">
                  <a:latin typeface="+mj-lt"/>
                </a:rPr>
                <a:t> </a:t>
              </a:r>
              <a:r>
                <a:rPr lang="en-US" sz="3800" dirty="0" err="1">
                  <a:latin typeface="+mj-lt"/>
                </a:rPr>
                <a:t>từ</a:t>
              </a:r>
              <a:r>
                <a:rPr lang="en-US" sz="3800" dirty="0">
                  <a:latin typeface="+mj-lt"/>
                </a:rPr>
                <a:t> </a:t>
              </a:r>
              <a:r>
                <a:rPr lang="en-US" sz="3800" dirty="0" err="1">
                  <a:solidFill>
                    <a:srgbClr val="C00000"/>
                  </a:solidFill>
                  <a:latin typeface="+mj-lt"/>
                </a:rPr>
                <a:t>trái</a:t>
              </a:r>
              <a:r>
                <a:rPr lang="en-US" sz="3800" dirty="0">
                  <a:solidFill>
                    <a:srgbClr val="C00000"/>
                  </a:solidFill>
                  <a:latin typeface="+mj-lt"/>
                </a:rPr>
                <a:t> sang </a:t>
              </a:r>
              <a:r>
                <a:rPr lang="en-US" sz="3800" dirty="0" err="1">
                  <a:solidFill>
                    <a:srgbClr val="C00000"/>
                  </a:solidFill>
                  <a:latin typeface="+mj-lt"/>
                </a:rPr>
                <a:t>phải</a:t>
              </a:r>
              <a:r>
                <a:rPr lang="en-US" sz="3800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3800" dirty="0">
                  <a:latin typeface="+mj-lt"/>
                </a:rPr>
                <a:t>. </a:t>
              </a:r>
              <a:endParaRPr lang="en-US" sz="3800" dirty="0">
                <a:solidFill>
                  <a:srgbClr val="FF6600"/>
                </a:solidFill>
                <a:latin typeface="+mj-lt"/>
              </a:endParaRPr>
            </a:p>
          </p:txBody>
        </p:sp>
        <p:sp>
          <p:nvSpPr>
            <p:cNvPr id="40989" name="AutoShape 29"/>
            <p:cNvSpPr>
              <a:spLocks noChangeArrowheads="1"/>
            </p:cNvSpPr>
            <p:nvPr/>
          </p:nvSpPr>
          <p:spPr bwMode="auto">
            <a:xfrm>
              <a:off x="388" y="2125"/>
              <a:ext cx="432" cy="432"/>
            </a:xfrm>
            <a:prstGeom prst="star5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F3300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rgbClr val="3399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>
                <a:defRPr/>
              </a:pPr>
              <a:endParaRPr lang="en-US" sz="3800">
                <a:solidFill>
                  <a:prstClr val="black"/>
                </a:solidFill>
                <a:latin typeface="+mj-lt"/>
              </a:endParaRPr>
            </a:p>
          </p:txBody>
        </p:sp>
      </p:grpSp>
      <p:grpSp>
        <p:nvGrpSpPr>
          <p:cNvPr id="40992" name="Group 32"/>
          <p:cNvGrpSpPr>
            <a:grpSpLocks/>
          </p:cNvGrpSpPr>
          <p:nvPr/>
        </p:nvGrpSpPr>
        <p:grpSpPr bwMode="auto">
          <a:xfrm>
            <a:off x="203200" y="1524000"/>
            <a:ext cx="10882564" cy="2176644"/>
            <a:chOff x="96" y="720"/>
            <a:chExt cx="5040" cy="1351"/>
          </a:xfrm>
        </p:grpSpPr>
        <p:grpSp>
          <p:nvGrpSpPr>
            <p:cNvPr id="8197" name="Group 31"/>
            <p:cNvGrpSpPr>
              <a:grpSpLocks/>
            </p:cNvGrpSpPr>
            <p:nvPr/>
          </p:nvGrpSpPr>
          <p:grpSpPr bwMode="auto">
            <a:xfrm>
              <a:off x="288" y="960"/>
              <a:ext cx="4848" cy="1111"/>
              <a:chOff x="192" y="960"/>
              <a:chExt cx="4848" cy="1111"/>
            </a:xfrm>
          </p:grpSpPr>
          <p:sp>
            <p:nvSpPr>
              <p:cNvPr id="40987" name="AutoShape 27"/>
              <p:cNvSpPr>
                <a:spLocks noChangeArrowheads="1"/>
              </p:cNvSpPr>
              <p:nvPr/>
            </p:nvSpPr>
            <p:spPr bwMode="auto">
              <a:xfrm>
                <a:off x="192" y="960"/>
                <a:ext cx="4848" cy="1111"/>
              </a:xfrm>
              <a:prstGeom prst="roundRect">
                <a:avLst>
                  <a:gd name="adj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339933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sz="380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8200" name="Text Box 19"/>
              <p:cNvSpPr txBox="1">
                <a:spLocks noChangeArrowheads="1"/>
              </p:cNvSpPr>
              <p:nvPr/>
            </p:nvSpPr>
            <p:spPr bwMode="auto">
              <a:xfrm>
                <a:off x="288" y="1056"/>
                <a:ext cx="4752" cy="9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itchFamily="34" charset="0"/>
                  </a:defRPr>
                </a:lvl9pPr>
              </a:lstStyle>
              <a:p>
                <a:pPr algn="just" defTabSz="914400" eaLnBrk="1" hangingPunct="1">
                  <a:lnSpc>
                    <a:spcPct val="130000"/>
                  </a:lnSpc>
                </a:pPr>
                <a:r>
                  <a:rPr lang="en-US" sz="3800" dirty="0" err="1" smtClean="0">
                    <a:latin typeface="+mj-lt"/>
                  </a:rPr>
                  <a:t>Nếu</a:t>
                </a:r>
                <a:r>
                  <a:rPr lang="en-US" sz="3800" dirty="0" smtClean="0">
                    <a:latin typeface="+mj-lt"/>
                  </a:rPr>
                  <a:t> </a:t>
                </a:r>
                <a:r>
                  <a:rPr lang="en-US" sz="3800" dirty="0" err="1" smtClean="0">
                    <a:latin typeface="+mj-lt"/>
                  </a:rPr>
                  <a:t>trong</a:t>
                </a:r>
                <a:r>
                  <a:rPr lang="en-US" sz="3800" dirty="0" smtClean="0">
                    <a:latin typeface="+mj-lt"/>
                  </a:rPr>
                  <a:t> </a:t>
                </a:r>
                <a:r>
                  <a:rPr lang="en-US" sz="3800" dirty="0" err="1" smtClean="0">
                    <a:latin typeface="+mj-lt"/>
                  </a:rPr>
                  <a:t>biểu</a:t>
                </a:r>
                <a:r>
                  <a:rPr lang="en-US" sz="3800" dirty="0" smtClean="0">
                    <a:latin typeface="+mj-lt"/>
                  </a:rPr>
                  <a:t> </a:t>
                </a:r>
                <a:r>
                  <a:rPr lang="en-US" sz="3800" dirty="0" err="1" smtClean="0">
                    <a:latin typeface="+mj-lt"/>
                  </a:rPr>
                  <a:t>thức</a:t>
                </a:r>
                <a:r>
                  <a:rPr lang="en-US" sz="3800" dirty="0" smtClean="0">
                    <a:latin typeface="+mj-lt"/>
                  </a:rPr>
                  <a:t> </a:t>
                </a:r>
                <a:r>
                  <a:rPr lang="en-US" sz="3800" dirty="0" err="1" smtClean="0">
                    <a:latin typeface="+mj-lt"/>
                  </a:rPr>
                  <a:t>có</a:t>
                </a:r>
                <a:r>
                  <a:rPr lang="en-US" sz="3800" dirty="0" smtClean="0">
                    <a:latin typeface="+mj-lt"/>
                  </a:rPr>
                  <a:t> </a:t>
                </a:r>
                <a:r>
                  <a:rPr lang="en-US" sz="3800" dirty="0" err="1" smtClean="0">
                    <a:latin typeface="+mj-lt"/>
                  </a:rPr>
                  <a:t>các</a:t>
                </a:r>
                <a:r>
                  <a:rPr lang="en-US" sz="3800" dirty="0" smtClean="0">
                    <a:latin typeface="+mj-lt"/>
                  </a:rPr>
                  <a:t> </a:t>
                </a:r>
                <a:r>
                  <a:rPr lang="en-US" sz="3800" dirty="0" err="1" smtClean="0">
                    <a:latin typeface="+mj-lt"/>
                  </a:rPr>
                  <a:t>phép</a:t>
                </a:r>
                <a:r>
                  <a:rPr lang="en-US" sz="3800" dirty="0" smtClean="0">
                    <a:latin typeface="+mj-lt"/>
                  </a:rPr>
                  <a:t> </a:t>
                </a:r>
                <a:r>
                  <a:rPr lang="en-US" sz="3800" dirty="0" err="1" smtClean="0">
                    <a:latin typeface="+mj-lt"/>
                  </a:rPr>
                  <a:t>tính</a:t>
                </a:r>
                <a:r>
                  <a:rPr lang="en-US" sz="3800" dirty="0" smtClean="0">
                    <a:latin typeface="+mj-lt"/>
                  </a:rPr>
                  <a:t> </a:t>
                </a:r>
                <a:r>
                  <a:rPr lang="en-US" sz="3800" dirty="0" err="1" smtClean="0">
                    <a:solidFill>
                      <a:srgbClr val="FF0000"/>
                    </a:solidFill>
                    <a:latin typeface="+mj-lt"/>
                  </a:rPr>
                  <a:t>cộng</a:t>
                </a:r>
                <a:r>
                  <a:rPr lang="en-US" sz="3800" dirty="0" smtClean="0">
                    <a:solidFill>
                      <a:srgbClr val="FF0000"/>
                    </a:solidFill>
                    <a:latin typeface="+mj-lt"/>
                  </a:rPr>
                  <a:t>, </a:t>
                </a:r>
                <a:r>
                  <a:rPr lang="en-US" sz="3800" dirty="0" err="1" smtClean="0">
                    <a:solidFill>
                      <a:srgbClr val="FF0000"/>
                    </a:solidFill>
                    <a:latin typeface="+mj-lt"/>
                  </a:rPr>
                  <a:t>trừ</a:t>
                </a:r>
                <a:r>
                  <a:rPr lang="en-US" sz="3800" dirty="0" smtClean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sz="3800" dirty="0" err="1" smtClean="0">
                    <a:latin typeface="+mj-lt"/>
                  </a:rPr>
                  <a:t>thì</a:t>
                </a:r>
                <a:r>
                  <a:rPr lang="en-US" sz="3800" dirty="0" smtClean="0">
                    <a:latin typeface="+mj-lt"/>
                  </a:rPr>
                  <a:t> ta </a:t>
                </a:r>
                <a:r>
                  <a:rPr lang="en-US" sz="3800" dirty="0" err="1" smtClean="0">
                    <a:latin typeface="+mj-lt"/>
                  </a:rPr>
                  <a:t>thực</a:t>
                </a:r>
                <a:r>
                  <a:rPr lang="en-US" sz="3800" dirty="0" smtClean="0">
                    <a:latin typeface="+mj-lt"/>
                  </a:rPr>
                  <a:t> </a:t>
                </a:r>
                <a:r>
                  <a:rPr lang="en-US" sz="3800" dirty="0" err="1" smtClean="0">
                    <a:latin typeface="+mj-lt"/>
                  </a:rPr>
                  <a:t>hiện</a:t>
                </a:r>
                <a:r>
                  <a:rPr lang="en-US" sz="3800" dirty="0" smtClean="0">
                    <a:latin typeface="+mj-lt"/>
                  </a:rPr>
                  <a:t> </a:t>
                </a:r>
                <a:r>
                  <a:rPr lang="en-US" sz="3800" dirty="0" err="1" smtClean="0">
                    <a:latin typeface="+mj-lt"/>
                  </a:rPr>
                  <a:t>phép</a:t>
                </a:r>
                <a:r>
                  <a:rPr lang="en-US" sz="3800" dirty="0" smtClean="0">
                    <a:latin typeface="+mj-lt"/>
                  </a:rPr>
                  <a:t> </a:t>
                </a:r>
                <a:r>
                  <a:rPr lang="en-US" sz="3800" dirty="0" err="1" smtClean="0">
                    <a:latin typeface="+mj-lt"/>
                  </a:rPr>
                  <a:t>tính</a:t>
                </a:r>
                <a:r>
                  <a:rPr lang="en-US" sz="3800" dirty="0" smtClean="0">
                    <a:latin typeface="+mj-lt"/>
                  </a:rPr>
                  <a:t> </a:t>
                </a:r>
                <a:r>
                  <a:rPr lang="en-US" sz="3800" dirty="0" err="1" smtClean="0">
                    <a:latin typeface="+mj-lt"/>
                  </a:rPr>
                  <a:t>từ</a:t>
                </a:r>
                <a:r>
                  <a:rPr lang="en-US" sz="3800" dirty="0" smtClean="0">
                    <a:latin typeface="+mj-lt"/>
                  </a:rPr>
                  <a:t> </a:t>
                </a:r>
                <a:r>
                  <a:rPr lang="en-US" sz="3800" dirty="0" err="1" smtClean="0">
                    <a:solidFill>
                      <a:srgbClr val="C00000"/>
                    </a:solidFill>
                    <a:latin typeface="+mj-lt"/>
                  </a:rPr>
                  <a:t>trái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+mj-lt"/>
                  </a:rPr>
                  <a:t> sang </a:t>
                </a:r>
                <a:r>
                  <a:rPr lang="en-US" sz="3800" dirty="0" err="1" smtClean="0">
                    <a:solidFill>
                      <a:srgbClr val="C00000"/>
                    </a:solidFill>
                    <a:latin typeface="+mj-lt"/>
                  </a:rPr>
                  <a:t>phải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+mj-lt"/>
                  </a:rPr>
                  <a:t> </a:t>
                </a:r>
                <a:r>
                  <a:rPr lang="en-US" sz="3800" dirty="0" smtClean="0">
                    <a:latin typeface="+mj-lt"/>
                  </a:rPr>
                  <a:t>. </a:t>
                </a:r>
                <a:endParaRPr lang="en-US" sz="3800" dirty="0">
                  <a:solidFill>
                    <a:srgbClr val="FF6600"/>
                  </a:solidFill>
                  <a:latin typeface="+mj-lt"/>
                </a:endParaRPr>
              </a:p>
            </p:txBody>
          </p:sp>
        </p:grpSp>
        <p:sp>
          <p:nvSpPr>
            <p:cNvPr id="40990" name="AutoShape 30"/>
            <p:cNvSpPr>
              <a:spLocks noChangeArrowheads="1"/>
            </p:cNvSpPr>
            <p:nvPr/>
          </p:nvSpPr>
          <p:spPr bwMode="auto">
            <a:xfrm>
              <a:off x="96" y="720"/>
              <a:ext cx="432" cy="432"/>
            </a:xfrm>
            <a:prstGeom prst="star5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F00FF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rgbClr val="3399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>
                <a:defRPr/>
              </a:pPr>
              <a:endParaRPr lang="en-US" sz="3800">
                <a:solidFill>
                  <a:prstClr val="black"/>
                </a:solidFill>
                <a:latin typeface="+mj-lt"/>
              </a:endParaRPr>
            </a:p>
          </p:txBody>
        </p:sp>
      </p:grpSp>
      <p:sp>
        <p:nvSpPr>
          <p:cNvPr id="40994" name="WordArt 34"/>
          <p:cNvSpPr>
            <a:spLocks noChangeArrowheads="1" noChangeShapeType="1" noTextEdit="1"/>
          </p:cNvSpPr>
          <p:nvPr/>
        </p:nvSpPr>
        <p:spPr bwMode="auto">
          <a:xfrm>
            <a:off x="3831765" y="449942"/>
            <a:ext cx="5050972" cy="85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en-US" sz="3600" kern="10" spc="72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+mj-lt"/>
              </a:rPr>
              <a:t>Tính</a:t>
            </a:r>
            <a:r>
              <a:rPr lang="en-US" sz="3600" kern="10" spc="72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+mj-lt"/>
              </a:rPr>
              <a:t> </a:t>
            </a:r>
            <a:r>
              <a:rPr lang="en-US" sz="3600" kern="10" spc="72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+mj-lt"/>
              </a:rPr>
              <a:t>giá</a:t>
            </a:r>
            <a:r>
              <a:rPr lang="en-US" sz="3600" kern="10" spc="72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+mj-lt"/>
              </a:rPr>
              <a:t> </a:t>
            </a:r>
            <a:r>
              <a:rPr lang="en-US" sz="3600" kern="10" spc="72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+mj-lt"/>
              </a:rPr>
              <a:t>trị</a:t>
            </a:r>
            <a:r>
              <a:rPr lang="en-US" sz="3600" kern="10" spc="72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+mj-lt"/>
              </a:rPr>
              <a:t> </a:t>
            </a:r>
            <a:r>
              <a:rPr lang="en-US" sz="3600" kern="10" spc="72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+mj-lt"/>
              </a:rPr>
              <a:t>biểu</a:t>
            </a:r>
            <a:r>
              <a:rPr lang="en-US" sz="3600" kern="10" spc="72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+mj-lt"/>
              </a:rPr>
              <a:t> </a:t>
            </a:r>
            <a:r>
              <a:rPr lang="en-US" sz="3600" kern="10" spc="72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+mj-lt"/>
              </a:rPr>
              <a:t>thức</a:t>
            </a:r>
            <a:endParaRPr lang="en-US" sz="3600" kern="10" spc="72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674889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1" descr="D:\vân\Lớp 2\Tiếng Việt\Vở HS_page-0001.jpg"/>
          <p:cNvPicPr>
            <a:picLocks noChangeAspect="1" noChangeArrowheads="1"/>
          </p:cNvPicPr>
          <p:nvPr/>
        </p:nvPicPr>
        <p:blipFill>
          <a:blip r:embed="rId2"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8" t="10391" r="8537" b="47520"/>
          <a:stretch>
            <a:fillRect/>
          </a:stretch>
        </p:blipFill>
        <p:spPr bwMode="auto">
          <a:xfrm>
            <a:off x="-1447800" y="-407523"/>
            <a:ext cx="13639800" cy="1001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Text Box 43"/>
          <p:cNvSpPr txBox="1">
            <a:spLocks noChangeArrowheads="1"/>
          </p:cNvSpPr>
          <p:nvPr/>
        </p:nvSpPr>
        <p:spPr bwMode="auto">
          <a:xfrm>
            <a:off x="342351" y="1744247"/>
            <a:ext cx="3124340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8" rIns="91428" bIns="45718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800080"/>
                </a:solidFill>
                <a:cs typeface="Arial" pitchFamily="34" charset="0"/>
              </a:rPr>
              <a:t>55 : </a:t>
            </a:r>
            <a:r>
              <a:rPr lang="en-US" sz="3600" b="1" dirty="0" smtClean="0">
                <a:solidFill>
                  <a:srgbClr val="800080"/>
                </a:solidFill>
                <a:cs typeface="Arial" pitchFamily="34" charset="0"/>
              </a:rPr>
              <a:t>5 </a:t>
            </a:r>
            <a:r>
              <a:rPr lang="en-US" sz="3600" b="1" dirty="0">
                <a:solidFill>
                  <a:srgbClr val="800080"/>
                </a:solidFill>
                <a:cs typeface="Arial" pitchFamily="34" charset="0"/>
              </a:rPr>
              <a:t>x 3 </a:t>
            </a:r>
          </a:p>
        </p:txBody>
      </p:sp>
      <p:sp>
        <p:nvSpPr>
          <p:cNvPr id="138244" name="Text Box 48"/>
          <p:cNvSpPr txBox="1">
            <a:spLocks noChangeArrowheads="1"/>
          </p:cNvSpPr>
          <p:nvPr/>
        </p:nvSpPr>
        <p:spPr bwMode="auto">
          <a:xfrm>
            <a:off x="1480009" y="3360988"/>
            <a:ext cx="1262015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8" rIns="91428" bIns="45718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800080"/>
                </a:solidFill>
                <a:cs typeface="Arial" pitchFamily="34" charset="0"/>
              </a:rPr>
              <a:t>47 </a:t>
            </a:r>
          </a:p>
        </p:txBody>
      </p:sp>
      <p:sp>
        <p:nvSpPr>
          <p:cNvPr id="138246" name="Text Box 43"/>
          <p:cNvSpPr txBox="1">
            <a:spLocks noChangeArrowheads="1"/>
          </p:cNvSpPr>
          <p:nvPr/>
        </p:nvSpPr>
        <p:spPr bwMode="auto">
          <a:xfrm>
            <a:off x="424520" y="4863258"/>
            <a:ext cx="2718893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8" rIns="91428" bIns="45718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800080"/>
                </a:solidFill>
                <a:cs typeface="Arial" pitchFamily="34" charset="0"/>
              </a:rPr>
              <a:t>20  +  5  </a:t>
            </a:r>
          </a:p>
        </p:txBody>
      </p:sp>
      <p:pic>
        <p:nvPicPr>
          <p:cNvPr id="138247" name="Picture 136218" descr="HOLLY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794" y="871128"/>
            <a:ext cx="144356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3238807" y="1731050"/>
            <a:ext cx="657332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/>
          <a:p>
            <a:pPr defTabSz="914264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</a:rPr>
              <a:t>…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" name="Text Box 49"/>
          <p:cNvSpPr txBox="1">
            <a:spLocks noChangeArrowheads="1"/>
          </p:cNvSpPr>
          <p:nvPr/>
        </p:nvSpPr>
        <p:spPr bwMode="auto">
          <a:xfrm>
            <a:off x="4329021" y="1746930"/>
            <a:ext cx="826080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64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800080"/>
                </a:solidFill>
                <a:latin typeface="Arial"/>
              </a:rPr>
              <a:t>32</a:t>
            </a:r>
          </a:p>
        </p:txBody>
      </p:sp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3877596" y="4857828"/>
            <a:ext cx="2657188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64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800080"/>
                </a:solidFill>
                <a:latin typeface="Arial"/>
              </a:rPr>
              <a:t>40 : 2 + 6</a:t>
            </a:r>
          </a:p>
        </p:txBody>
      </p:sp>
      <p:sp>
        <p:nvSpPr>
          <p:cNvPr id="27" name="Text Box 49"/>
          <p:cNvSpPr txBox="1">
            <a:spLocks noChangeArrowheads="1"/>
          </p:cNvSpPr>
          <p:nvPr/>
        </p:nvSpPr>
        <p:spPr bwMode="auto">
          <a:xfrm>
            <a:off x="3594292" y="3269503"/>
            <a:ext cx="2770975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64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800080"/>
                </a:solidFill>
                <a:latin typeface="Arial"/>
              </a:rPr>
              <a:t>84 -  34  -  3</a:t>
            </a: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2877425" y="4842229"/>
            <a:ext cx="657332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/>
          <a:p>
            <a:pPr defTabSz="914264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</a:rPr>
              <a:t>…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2814747" y="3321294"/>
            <a:ext cx="657332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/>
          <a:p>
            <a:pPr defTabSz="914264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</a:rPr>
              <a:t>…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8" name="Picture 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921" y="1648870"/>
            <a:ext cx="893059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 Box 78"/>
          <p:cNvSpPr txBox="1">
            <a:spLocks noChangeArrowheads="1"/>
          </p:cNvSpPr>
          <p:nvPr/>
        </p:nvSpPr>
        <p:spPr bwMode="auto">
          <a:xfrm>
            <a:off x="3380996" y="1588929"/>
            <a:ext cx="4619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332" eaLnBrk="1" hangingPunct="1"/>
            <a:r>
              <a:rPr lang="en-US" sz="3600" b="1" kern="0" dirty="0">
                <a:solidFill>
                  <a:sysClr val="window" lastClr="FFFFFF"/>
                </a:solidFill>
                <a:latin typeface=".VnBahamasBH" pitchFamily="34" charset="0"/>
              </a:rPr>
              <a:t>&gt;</a:t>
            </a:r>
          </a:p>
        </p:txBody>
      </p:sp>
      <p:sp>
        <p:nvSpPr>
          <p:cNvPr id="3" name="Rectangle 2"/>
          <p:cNvSpPr/>
          <p:nvPr/>
        </p:nvSpPr>
        <p:spPr>
          <a:xfrm>
            <a:off x="-6425" y="1010794"/>
            <a:ext cx="3841116" cy="646331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Bài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3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: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&gt; , &lt; , = ?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" name="Picture 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569" y="4904302"/>
            <a:ext cx="893059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 Box 78"/>
          <p:cNvSpPr txBox="1">
            <a:spLocks noChangeArrowheads="1"/>
          </p:cNvSpPr>
          <p:nvPr/>
        </p:nvSpPr>
        <p:spPr bwMode="auto">
          <a:xfrm>
            <a:off x="3004704" y="4866050"/>
            <a:ext cx="4619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332" eaLnBrk="1" hangingPunct="1"/>
            <a:r>
              <a:rPr lang="en-US" sz="3600" b="1" kern="0" dirty="0">
                <a:solidFill>
                  <a:sysClr val="window" lastClr="FFFFFF"/>
                </a:solidFill>
                <a:latin typeface=".VnBahamasBH" pitchFamily="34" charset="0"/>
              </a:rPr>
              <a:t>&lt;</a:t>
            </a:r>
          </a:p>
        </p:txBody>
      </p:sp>
      <p:pic>
        <p:nvPicPr>
          <p:cNvPr id="42" name="Picture 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853" y="3265618"/>
            <a:ext cx="893059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 Box 78"/>
          <p:cNvSpPr txBox="1">
            <a:spLocks noChangeArrowheads="1"/>
          </p:cNvSpPr>
          <p:nvPr/>
        </p:nvSpPr>
        <p:spPr bwMode="auto">
          <a:xfrm>
            <a:off x="2877425" y="3232178"/>
            <a:ext cx="4619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332" eaLnBrk="1" hangingPunct="1"/>
            <a:r>
              <a:rPr lang="en-US" sz="3600" b="1" kern="0" dirty="0">
                <a:solidFill>
                  <a:sysClr val="window" lastClr="FFFFFF"/>
                </a:solidFill>
                <a:latin typeface=".VnBahamasBH" pitchFamily="34" charset="0"/>
              </a:rPr>
              <a:t>=</a:t>
            </a:r>
          </a:p>
        </p:txBody>
      </p:sp>
      <p:sp>
        <p:nvSpPr>
          <p:cNvPr id="23" name="AutoShape 9"/>
          <p:cNvSpPr>
            <a:spLocks/>
          </p:cNvSpPr>
          <p:nvPr/>
        </p:nvSpPr>
        <p:spPr bwMode="auto">
          <a:xfrm rot="5400000">
            <a:off x="1445534" y="1752169"/>
            <a:ext cx="188913" cy="1204604"/>
          </a:xfrm>
          <a:prstGeom prst="rightBrace">
            <a:avLst>
              <a:gd name="adj1" fmla="val 61017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91434" tIns="45718" rIns="91434" bIns="45718" anchor="ctr"/>
          <a:lstStyle/>
          <a:p>
            <a:pPr algn="ctr" defTabSz="914332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4" name="AutoShape 9"/>
          <p:cNvSpPr>
            <a:spLocks/>
          </p:cNvSpPr>
          <p:nvPr/>
        </p:nvSpPr>
        <p:spPr bwMode="auto">
          <a:xfrm rot="5400000">
            <a:off x="1729524" y="4928828"/>
            <a:ext cx="188913" cy="1204604"/>
          </a:xfrm>
          <a:prstGeom prst="rightBrace">
            <a:avLst>
              <a:gd name="adj1" fmla="val 61017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91434" tIns="45718" rIns="91434" bIns="45718" anchor="ctr"/>
          <a:lstStyle/>
          <a:p>
            <a:pPr algn="ctr" defTabSz="914332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5" name="AutoShape 9"/>
          <p:cNvSpPr>
            <a:spLocks/>
          </p:cNvSpPr>
          <p:nvPr/>
        </p:nvSpPr>
        <p:spPr bwMode="auto">
          <a:xfrm rot="5400000">
            <a:off x="4483648" y="4928829"/>
            <a:ext cx="188913" cy="1204604"/>
          </a:xfrm>
          <a:prstGeom prst="rightBrace">
            <a:avLst>
              <a:gd name="adj1" fmla="val 61017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91434" tIns="45718" rIns="91434" bIns="45718" anchor="ctr"/>
          <a:lstStyle/>
          <a:p>
            <a:pPr algn="ctr" defTabSz="914332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6" name="AutoShape 9"/>
          <p:cNvSpPr>
            <a:spLocks/>
          </p:cNvSpPr>
          <p:nvPr/>
        </p:nvSpPr>
        <p:spPr bwMode="auto">
          <a:xfrm rot="5400000">
            <a:off x="4359259" y="3284601"/>
            <a:ext cx="188913" cy="1204604"/>
          </a:xfrm>
          <a:prstGeom prst="rightBrace">
            <a:avLst>
              <a:gd name="adj1" fmla="val 61017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91434" tIns="45718" rIns="91434" bIns="45718" anchor="ctr"/>
          <a:lstStyle/>
          <a:p>
            <a:pPr algn="ctr" defTabSz="914332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272731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3" grpId="0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 Cottagecore Aesthetic Style Thesis by Slidesgo">
  <a:themeElements>
    <a:clrScheme name="Simple Light">
      <a:dk1>
        <a:srgbClr val="282520"/>
      </a:dk1>
      <a:lt1>
        <a:srgbClr val="FFFFFF"/>
      </a:lt1>
      <a:dk2>
        <a:srgbClr val="595959"/>
      </a:dk2>
      <a:lt2>
        <a:srgbClr val="EEEEEE"/>
      </a:lt2>
      <a:accent1>
        <a:srgbClr val="62693A"/>
      </a:accent1>
      <a:accent2>
        <a:srgbClr val="E5D5C3"/>
      </a:accent2>
      <a:accent3>
        <a:srgbClr val="E86160"/>
      </a:accent3>
      <a:accent4>
        <a:srgbClr val="FF967C"/>
      </a:accent4>
      <a:accent5>
        <a:srgbClr val="F5AE6C"/>
      </a:accent5>
      <a:accent6>
        <a:srgbClr val="FFF6F0"/>
      </a:accent6>
      <a:hlink>
        <a:srgbClr val="2825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</TotalTime>
  <Words>493</Words>
  <Application>Microsoft Office PowerPoint</Application>
  <PresentationFormat>Widescreen</PresentationFormat>
  <Paragraphs>107</Paragraphs>
  <Slides>11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30" baseType="lpstr">
      <vt:lpstr>SimSun</vt:lpstr>
      <vt:lpstr>.VnBahamasBH</vt:lpstr>
      <vt:lpstr>Arial</vt:lpstr>
      <vt:lpstr>Bebas Neue</vt:lpstr>
      <vt:lpstr>Calibri</vt:lpstr>
      <vt:lpstr>HP001 4 hang 1 ô ly</vt:lpstr>
      <vt:lpstr>HP001 5 hàng</vt:lpstr>
      <vt:lpstr>Marcellus</vt:lpstr>
      <vt:lpstr>Montserrat</vt:lpstr>
      <vt:lpstr>Times</vt:lpstr>
      <vt:lpstr>Times New Roman</vt:lpstr>
      <vt:lpstr>Work Sans</vt:lpstr>
      <vt:lpstr>印品黑体</vt:lpstr>
      <vt:lpstr>1_Default Design</vt:lpstr>
      <vt:lpstr>Default Design</vt:lpstr>
      <vt:lpstr>7_Office Theme</vt:lpstr>
      <vt:lpstr>2_Default Design</vt:lpstr>
      <vt:lpstr>2_Office Theme</vt:lpstr>
      <vt:lpstr> Cottagecore Aesthetic Style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Admin</cp:lastModifiedBy>
  <cp:revision>152</cp:revision>
  <dcterms:created xsi:type="dcterms:W3CDTF">2018-01-20T17:55:22Z</dcterms:created>
  <dcterms:modified xsi:type="dcterms:W3CDTF">2022-01-01T07:32:01Z</dcterms:modified>
</cp:coreProperties>
</file>